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Lst>
  <p:notesMasterIdLst>
    <p:notesMasterId r:id="rId49"/>
  </p:notesMasterIdLst>
  <p:handoutMasterIdLst>
    <p:handoutMasterId r:id="rId50"/>
  </p:handoutMasterIdLst>
  <p:sldIdLst>
    <p:sldId id="257" r:id="rId6"/>
    <p:sldId id="2299" r:id="rId7"/>
    <p:sldId id="2336" r:id="rId8"/>
    <p:sldId id="1952" r:id="rId9"/>
    <p:sldId id="1953" r:id="rId10"/>
    <p:sldId id="1951" r:id="rId11"/>
    <p:sldId id="2112" r:id="rId12"/>
    <p:sldId id="2361" r:id="rId13"/>
    <p:sldId id="2133" r:id="rId14"/>
    <p:sldId id="2134" r:id="rId15"/>
    <p:sldId id="342" r:id="rId16"/>
    <p:sldId id="261" r:id="rId17"/>
    <p:sldId id="262" r:id="rId18"/>
    <p:sldId id="2138" r:id="rId19"/>
    <p:sldId id="265" r:id="rId20"/>
    <p:sldId id="2365" r:id="rId21"/>
    <p:sldId id="1747" r:id="rId22"/>
    <p:sldId id="2142" r:id="rId23"/>
    <p:sldId id="2119" r:id="rId24"/>
    <p:sldId id="1101" r:id="rId25"/>
    <p:sldId id="2120" r:id="rId26"/>
    <p:sldId id="2121" r:id="rId27"/>
    <p:sldId id="2122" r:id="rId28"/>
    <p:sldId id="2139" r:id="rId29"/>
    <p:sldId id="2362" r:id="rId30"/>
    <p:sldId id="2358" r:id="rId31"/>
    <p:sldId id="439" r:id="rId32"/>
    <p:sldId id="2156" r:id="rId33"/>
    <p:sldId id="338" r:id="rId34"/>
    <p:sldId id="2144" r:id="rId35"/>
    <p:sldId id="2359" r:id="rId36"/>
    <p:sldId id="340" r:id="rId37"/>
    <p:sldId id="2364" r:id="rId38"/>
    <p:sldId id="2360" r:id="rId39"/>
    <p:sldId id="341" r:id="rId40"/>
    <p:sldId id="2145" r:id="rId41"/>
    <p:sldId id="343" r:id="rId42"/>
    <p:sldId id="344" r:id="rId43"/>
    <p:sldId id="345" r:id="rId44"/>
    <p:sldId id="339" r:id="rId45"/>
    <p:sldId id="2357" r:id="rId46"/>
    <p:sldId id="2301" r:id="rId47"/>
    <p:sldId id="1995" r:id="rId4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0B03142-97FA-4636-8423-B4D9C383E6F8}">
          <p14:sldIdLst>
            <p14:sldId id="257"/>
            <p14:sldId id="2299"/>
            <p14:sldId id="2336"/>
            <p14:sldId id="1952"/>
            <p14:sldId id="1953"/>
            <p14:sldId id="1951"/>
          </p14:sldIdLst>
        </p14:section>
        <p14:section name="Overview of Secondary (Tier 2) Interventions in Ci3T Models" id="{DE487BF6-4A82-4C01-A35C-2461F0D4C4BD}">
          <p14:sldIdLst>
            <p14:sldId id="2112"/>
            <p14:sldId id="2361"/>
            <p14:sldId id="2133"/>
            <p14:sldId id="2134"/>
          </p14:sldIdLst>
        </p14:section>
        <p14:section name="Overview of Behavior Contracts" id="{75086F08-2AE5-4E45-99BE-978631DC664B}">
          <p14:sldIdLst>
            <p14:sldId id="342"/>
            <p14:sldId id="261"/>
            <p14:sldId id="262"/>
            <p14:sldId id="2138"/>
            <p14:sldId id="265"/>
            <p14:sldId id="2365"/>
            <p14:sldId id="1747"/>
            <p14:sldId id="2142"/>
            <p14:sldId id="2119"/>
            <p14:sldId id="1101"/>
            <p14:sldId id="2120"/>
            <p14:sldId id="2121"/>
            <p14:sldId id="2122"/>
            <p14:sldId id="2139"/>
          </p14:sldIdLst>
        </p14:section>
        <p14:section name="9-Step Process to Implement Behavior Contracts" id="{AAE87981-D5CB-904D-9F62-944982F4591A}">
          <p14:sldIdLst>
            <p14:sldId id="2362"/>
            <p14:sldId id="2358"/>
            <p14:sldId id="439"/>
            <p14:sldId id="2156"/>
            <p14:sldId id="338"/>
            <p14:sldId id="2144"/>
            <p14:sldId id="2359"/>
            <p14:sldId id="340"/>
            <p14:sldId id="2364"/>
            <p14:sldId id="2360"/>
            <p14:sldId id="341"/>
            <p14:sldId id="2145"/>
            <p14:sldId id="343"/>
            <p14:sldId id="344"/>
            <p14:sldId id="345"/>
          </p14:sldIdLst>
        </p14:section>
        <p14:section name="Wrapping Up and Moving Forward" id="{7130FBA7-46AD-43F7-B9DF-4BEB30D31A85}">
          <p14:sldIdLst>
            <p14:sldId id="339"/>
            <p14:sldId id="2357"/>
            <p14:sldId id="2301"/>
            <p14:sldId id="19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66"/>
    <a:srgbClr val="6A1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5043E6-08A2-4C22-B9C5-EEDE05CC0825}" v="9" dt="2025-09-25T19:36:59.236"/>
    <p1510:client id="{1A484A59-3048-4A09-8D29-79ED17C69673}" v="3" dt="2025-09-25T19:22:57.9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mmon, Eric Alan" userId="S::e126c864@home.ku.edu::0f45fb79-a3c1-469c-9686-1fe2a5c7d05b" providerId="AD" clId="Web-{8A6E8D2E-1252-ADB2-7729-18DFBF778FA1}"/>
    <pc:docChg chg="modSld">
      <pc:chgData name="Common, Eric Alan" userId="S::e126c864@home.ku.edu::0f45fb79-a3c1-469c-9686-1fe2a5c7d05b" providerId="AD" clId="Web-{8A6E8D2E-1252-ADB2-7729-18DFBF778FA1}" dt="2025-02-11T21:01:28.511" v="6" actId="1076"/>
      <pc:docMkLst>
        <pc:docMk/>
      </pc:docMkLst>
      <pc:sldChg chg="modSp">
        <pc:chgData name="Common, Eric Alan" userId="S::e126c864@home.ku.edu::0f45fb79-a3c1-469c-9686-1fe2a5c7d05b" providerId="AD" clId="Web-{8A6E8D2E-1252-ADB2-7729-18DFBF778FA1}" dt="2025-02-11T21:01:28.511" v="6" actId="1076"/>
        <pc:sldMkLst>
          <pc:docMk/>
          <pc:sldMk cId="3973010838" sldId="342"/>
        </pc:sldMkLst>
      </pc:sldChg>
      <pc:sldChg chg="modSp">
        <pc:chgData name="Common, Eric Alan" userId="S::e126c864@home.ku.edu::0f45fb79-a3c1-469c-9686-1fe2a5c7d05b" providerId="AD" clId="Web-{8A6E8D2E-1252-ADB2-7729-18DFBF778FA1}" dt="2025-02-11T21:01:10.354" v="4" actId="20577"/>
        <pc:sldMkLst>
          <pc:docMk/>
          <pc:sldMk cId="1402342508" sldId="2147"/>
        </pc:sldMkLst>
      </pc:sldChg>
    </pc:docChg>
  </pc:docChgLst>
  <pc:docChgLst>
    <pc:chgData name="Weiss, Joni Lynne" userId="d807cf79-4c5d-4701-9650-ceb059df37da" providerId="ADAL" clId="{8E115EAB-5C2F-432E-9033-CAD83D6A96D8}"/>
    <pc:docChg chg="modSld">
      <pc:chgData name="Weiss, Joni Lynne" userId="d807cf79-4c5d-4701-9650-ceb059df37da" providerId="ADAL" clId="{8E115EAB-5C2F-432E-9033-CAD83D6A96D8}" dt="2025-02-07T14:56:04.171" v="28" actId="1076"/>
      <pc:docMkLst>
        <pc:docMk/>
      </pc:docMkLst>
      <pc:sldChg chg="modSp mod">
        <pc:chgData name="Weiss, Joni Lynne" userId="d807cf79-4c5d-4701-9650-ceb059df37da" providerId="ADAL" clId="{8E115EAB-5C2F-432E-9033-CAD83D6A96D8}" dt="2025-02-07T14:54:47.608" v="22" actId="20577"/>
        <pc:sldMkLst>
          <pc:docMk/>
          <pc:sldMk cId="1820253413" sldId="341"/>
        </pc:sldMkLst>
      </pc:sldChg>
      <pc:sldChg chg="modSp mod">
        <pc:chgData name="Weiss, Joni Lynne" userId="d807cf79-4c5d-4701-9650-ceb059df37da" providerId="ADAL" clId="{8E115EAB-5C2F-432E-9033-CAD83D6A96D8}" dt="2025-02-07T14:50:25.058" v="0" actId="20577"/>
        <pc:sldMkLst>
          <pc:docMk/>
          <pc:sldMk cId="1214318063" sldId="1953"/>
        </pc:sldMkLst>
      </pc:sldChg>
      <pc:sldChg chg="modNotesTx">
        <pc:chgData name="Weiss, Joni Lynne" userId="d807cf79-4c5d-4701-9650-ceb059df37da" providerId="ADAL" clId="{8E115EAB-5C2F-432E-9033-CAD83D6A96D8}" dt="2025-02-07T14:51:50.353" v="4" actId="20577"/>
        <pc:sldMkLst>
          <pc:docMk/>
          <pc:sldMk cId="610320660" sldId="2123"/>
        </pc:sldMkLst>
      </pc:sldChg>
      <pc:sldChg chg="modSp mod">
        <pc:chgData name="Weiss, Joni Lynne" userId="d807cf79-4c5d-4701-9650-ceb059df37da" providerId="ADAL" clId="{8E115EAB-5C2F-432E-9033-CAD83D6A96D8}" dt="2025-02-07T14:56:04.171" v="28" actId="1076"/>
        <pc:sldMkLst>
          <pc:docMk/>
          <pc:sldMk cId="2229194822" sldId="2145"/>
        </pc:sldMkLst>
      </pc:sldChg>
      <pc:sldChg chg="modSp mod">
        <pc:chgData name="Weiss, Joni Lynne" userId="d807cf79-4c5d-4701-9650-ceb059df37da" providerId="ADAL" clId="{8E115EAB-5C2F-432E-9033-CAD83D6A96D8}" dt="2025-02-07T14:53:58.358" v="21" actId="20577"/>
        <pc:sldMkLst>
          <pc:docMk/>
          <pc:sldMk cId="93205132" sldId="2160"/>
        </pc:sldMkLst>
      </pc:sldChg>
    </pc:docChg>
  </pc:docChgLst>
  <pc:docChgLst>
    <pc:chgData name="Royer, David J" userId="S::d359r581@home.ku.edu::ebaffb31-5ece-4bcc-af46-ab956e024a9d" providerId="AD" clId="Web-{FE3A2B3E-C433-4439-9B06-5A3C0775D5BF}"/>
    <pc:docChg chg="modSld sldOrd">
      <pc:chgData name="Royer, David J" userId="S::d359r581@home.ku.edu::ebaffb31-5ece-4bcc-af46-ab956e024a9d" providerId="AD" clId="Web-{FE3A2B3E-C433-4439-9B06-5A3C0775D5BF}" dt="2025-01-18T01:14:03.437" v="2" actId="20577"/>
      <pc:docMkLst>
        <pc:docMk/>
      </pc:docMkLst>
      <pc:sldChg chg="modSp">
        <pc:chgData name="Royer, David J" userId="S::d359r581@home.ku.edu::ebaffb31-5ece-4bcc-af46-ab956e024a9d" providerId="AD" clId="Web-{FE3A2B3E-C433-4439-9B06-5A3C0775D5BF}" dt="2025-01-18T01:12:11.777" v="0" actId="1076"/>
        <pc:sldMkLst>
          <pc:docMk/>
          <pc:sldMk cId="25972479" sldId="257"/>
        </pc:sldMkLst>
      </pc:sldChg>
      <pc:sldChg chg="modSp ord">
        <pc:chgData name="Royer, David J" userId="S::d359r581@home.ku.edu::ebaffb31-5ece-4bcc-af46-ab956e024a9d" providerId="AD" clId="Web-{FE3A2B3E-C433-4439-9B06-5A3C0775D5BF}" dt="2025-01-18T01:14:03.437" v="2" actId="20577"/>
        <pc:sldMkLst>
          <pc:docMk/>
          <pc:sldMk cId="2886078372" sldId="2058"/>
        </pc:sldMkLst>
      </pc:sldChg>
    </pc:docChg>
  </pc:docChgLst>
  <pc:docChgLst>
    <pc:chgData name="Sarasin, Elise" userId="051ede2b-3008-44c0-bb19-c9bb04b8c5c9" providerId="ADAL" clId="{89DB9C7E-797D-4B3E-8DDE-5DB3CEA92B3A}"/>
    <pc:docChg chg="custSel modSld">
      <pc:chgData name="Sarasin, Elise" userId="051ede2b-3008-44c0-bb19-c9bb04b8c5c9" providerId="ADAL" clId="{89DB9C7E-797D-4B3E-8DDE-5DB3CEA92B3A}" dt="2025-09-25T19:22:57.954" v="2" actId="1076"/>
      <pc:docMkLst>
        <pc:docMk/>
      </pc:docMkLst>
      <pc:sldChg chg="addSp delSp modSp mod">
        <pc:chgData name="Sarasin, Elise" userId="051ede2b-3008-44c0-bb19-c9bb04b8c5c9" providerId="ADAL" clId="{89DB9C7E-797D-4B3E-8DDE-5DB3CEA92B3A}" dt="2025-09-25T19:22:57.954" v="2" actId="1076"/>
        <pc:sldMkLst>
          <pc:docMk/>
          <pc:sldMk cId="1179565250" sldId="1995"/>
        </pc:sldMkLst>
        <pc:picChg chg="add mod">
          <ac:chgData name="Sarasin, Elise" userId="051ede2b-3008-44c0-bb19-c9bb04b8c5c9" providerId="ADAL" clId="{89DB9C7E-797D-4B3E-8DDE-5DB3CEA92B3A}" dt="2025-09-25T19:22:57.954" v="2" actId="1076"/>
          <ac:picMkLst>
            <pc:docMk/>
            <pc:sldMk cId="1179565250" sldId="1995"/>
            <ac:picMk id="2" creationId="{A7FF6A60-B097-F1C9-7CAD-CCEE545AFF6E}"/>
          </ac:picMkLst>
        </pc:picChg>
        <pc:picChg chg="del">
          <ac:chgData name="Sarasin, Elise" userId="051ede2b-3008-44c0-bb19-c9bb04b8c5c9" providerId="ADAL" clId="{89DB9C7E-797D-4B3E-8DDE-5DB3CEA92B3A}" dt="2025-09-25T19:22:46.275" v="0" actId="478"/>
          <ac:picMkLst>
            <pc:docMk/>
            <pc:sldMk cId="1179565250" sldId="1995"/>
            <ac:picMk id="4" creationId="{D61D8EF9-5543-4A99-4F5C-C449351ADC95}"/>
          </ac:picMkLst>
        </pc:picChg>
      </pc:sldChg>
    </pc:docChg>
  </pc:docChgLst>
  <pc:docChgLst>
    <pc:chgData name="Lane, Kathleen" userId="d8586a00-d571-4eeb-bfc3-f42bf250439e" providerId="ADAL" clId="{E30F22B4-BA3A-4556-B9EC-80916D670B1F}"/>
    <pc:docChg chg="modSld">
      <pc:chgData name="Lane, Kathleen" userId="d8586a00-d571-4eeb-bfc3-f42bf250439e" providerId="ADAL" clId="{E30F22B4-BA3A-4556-B9EC-80916D670B1F}" dt="2025-02-12T00:14:03.244" v="0" actId="729"/>
      <pc:docMkLst>
        <pc:docMk/>
      </pc:docMkLst>
      <pc:sldChg chg="mod modShow">
        <pc:chgData name="Lane, Kathleen" userId="d8586a00-d571-4eeb-bfc3-f42bf250439e" providerId="ADAL" clId="{E30F22B4-BA3A-4556-B9EC-80916D670B1F}" dt="2025-02-12T00:14:03.244" v="0" actId="729"/>
        <pc:sldMkLst>
          <pc:docMk/>
          <pc:sldMk cId="3504834648" sldId="2159"/>
        </pc:sldMkLst>
      </pc:sldChg>
    </pc:docChg>
  </pc:docChgLst>
  <pc:docChgLst>
    <pc:chgData name="Lane, Kathleen" userId="d8586a00-d571-4eeb-bfc3-f42bf250439e" providerId="ADAL" clId="{38139FAD-5A0D-4A59-8EFD-41D28E8FAFBF}"/>
    <pc:docChg chg="custSel modSld">
      <pc:chgData name="Lane, Kathleen" userId="d8586a00-d571-4eeb-bfc3-f42bf250439e" providerId="ADAL" clId="{38139FAD-5A0D-4A59-8EFD-41D28E8FAFBF}" dt="2024-12-20T21:04:16.583" v="21"/>
      <pc:docMkLst>
        <pc:docMk/>
      </pc:docMkLst>
      <pc:sldChg chg="addSp delSp modSp mod">
        <pc:chgData name="Lane, Kathleen" userId="d8586a00-d571-4eeb-bfc3-f42bf250439e" providerId="ADAL" clId="{38139FAD-5A0D-4A59-8EFD-41D28E8FAFBF}" dt="2024-12-20T21:04:16.583" v="21"/>
        <pc:sldMkLst>
          <pc:docMk/>
          <pc:sldMk cId="2817888206" sldId="339"/>
        </pc:sldMkLst>
      </pc:sldChg>
      <pc:sldChg chg="addSp delSp modSp mod">
        <pc:chgData name="Lane, Kathleen" userId="d8586a00-d571-4eeb-bfc3-f42bf250439e" providerId="ADAL" clId="{38139FAD-5A0D-4A59-8EFD-41D28E8FAFBF}" dt="2024-12-20T21:02:51.810" v="14"/>
        <pc:sldMkLst>
          <pc:docMk/>
          <pc:sldMk cId="3973010838" sldId="342"/>
        </pc:sldMkLst>
      </pc:sldChg>
      <pc:sldChg chg="addSp delSp modSp mod">
        <pc:chgData name="Lane, Kathleen" userId="d8586a00-d571-4eeb-bfc3-f42bf250439e" providerId="ADAL" clId="{38139FAD-5A0D-4A59-8EFD-41D28E8FAFBF}" dt="2024-12-20T20:59:38.165" v="7"/>
        <pc:sldMkLst>
          <pc:docMk/>
          <pc:sldMk cId="3810517527" sldId="2112"/>
        </pc:sldMkLst>
      </pc:sldChg>
      <pc:sldChg chg="addSp delSp modSp mod">
        <pc:chgData name="Lane, Kathleen" userId="d8586a00-d571-4eeb-bfc3-f42bf250439e" providerId="ADAL" clId="{38139FAD-5A0D-4A59-8EFD-41D28E8FAFBF}" dt="2024-12-20T21:03:45.180" v="18"/>
        <pc:sldMkLst>
          <pc:docMk/>
          <pc:sldMk cId="1402342508" sldId="2147"/>
        </pc:sldMkLst>
      </pc:sldChg>
    </pc:docChg>
  </pc:docChgLst>
  <pc:docChgLst>
    <pc:chgData name="Bernard, Allison M" userId="7cd67125-3436-42b8-b83a-bbe37ba15a4e" providerId="ADAL" clId="{AD0D5657-A2E8-4846-9457-002B02CFA32F}"/>
    <pc:docChg chg="undo custSel addSld delSld modSld modSection">
      <pc:chgData name="Bernard, Allison M" userId="7cd67125-3436-42b8-b83a-bbe37ba15a4e" providerId="ADAL" clId="{AD0D5657-A2E8-4846-9457-002B02CFA32F}" dt="2025-09-22T22:11:34.512" v="417" actId="20577"/>
      <pc:docMkLst>
        <pc:docMk/>
      </pc:docMkLst>
      <pc:sldChg chg="addSp modSp mod chgLayout">
        <pc:chgData name="Bernard, Allison M" userId="7cd67125-3436-42b8-b83a-bbe37ba15a4e" providerId="ADAL" clId="{AD0D5657-A2E8-4846-9457-002B02CFA32F}" dt="2025-09-22T22:10:52.641" v="408"/>
        <pc:sldMkLst>
          <pc:docMk/>
          <pc:sldMk cId="25972479" sldId="257"/>
        </pc:sldMkLst>
        <pc:spChg chg="mod ord">
          <ac:chgData name="Bernard, Allison M" userId="7cd67125-3436-42b8-b83a-bbe37ba15a4e" providerId="ADAL" clId="{AD0D5657-A2E8-4846-9457-002B02CFA32F}" dt="2025-09-19T15:25:15.146" v="297" actId="20577"/>
          <ac:spMkLst>
            <pc:docMk/>
            <pc:sldMk cId="25972479" sldId="257"/>
            <ac:spMk id="2" creationId="{058A730A-A5F9-E499-9601-94606EEA7B39}"/>
          </ac:spMkLst>
        </pc:spChg>
        <pc:spChg chg="mod ord">
          <ac:chgData name="Bernard, Allison M" userId="7cd67125-3436-42b8-b83a-bbe37ba15a4e" providerId="ADAL" clId="{AD0D5657-A2E8-4846-9457-002B02CFA32F}" dt="2025-09-19T15:24:13.889" v="235" actId="700"/>
          <ac:spMkLst>
            <pc:docMk/>
            <pc:sldMk cId="25972479" sldId="257"/>
            <ac:spMk id="4" creationId="{3A74C436-694B-AD4B-AFE2-7598E61AD5C6}"/>
          </ac:spMkLst>
        </pc:spChg>
        <pc:spChg chg="add mod">
          <ac:chgData name="Bernard, Allison M" userId="7cd67125-3436-42b8-b83a-bbe37ba15a4e" providerId="ADAL" clId="{AD0D5657-A2E8-4846-9457-002B02CFA32F}" dt="2025-09-22T22:10:52.641" v="408"/>
          <ac:spMkLst>
            <pc:docMk/>
            <pc:sldMk cId="25972479" sldId="257"/>
            <ac:spMk id="7" creationId="{0358DB9B-CFF9-E037-72EE-CD11AA7B4ACF}"/>
          </ac:spMkLst>
        </pc:spChg>
      </pc:sldChg>
      <pc:sldChg chg="add del">
        <pc:chgData name="Bernard, Allison M" userId="7cd67125-3436-42b8-b83a-bbe37ba15a4e" providerId="ADAL" clId="{AD0D5657-A2E8-4846-9457-002B02CFA32F}" dt="2025-09-19T15:23:01.130" v="133"/>
        <pc:sldMkLst>
          <pc:docMk/>
          <pc:sldMk cId="2817888206" sldId="339"/>
        </pc:sldMkLst>
      </pc:sldChg>
      <pc:sldChg chg="del">
        <pc:chgData name="Bernard, Allison M" userId="7cd67125-3436-42b8-b83a-bbe37ba15a4e" providerId="ADAL" clId="{AD0D5657-A2E8-4846-9457-002B02CFA32F}" dt="2025-09-19T15:13:28.331" v="42" actId="2696"/>
        <pc:sldMkLst>
          <pc:docMk/>
          <pc:sldMk cId="3850467017" sldId="930"/>
        </pc:sldMkLst>
      </pc:sldChg>
      <pc:sldChg chg="del">
        <pc:chgData name="Bernard, Allison M" userId="7cd67125-3436-42b8-b83a-bbe37ba15a4e" providerId="ADAL" clId="{AD0D5657-A2E8-4846-9457-002B02CFA32F}" dt="2025-09-19T15:22:08.425" v="129" actId="2696"/>
        <pc:sldMkLst>
          <pc:docMk/>
          <pc:sldMk cId="3653830103" sldId="1705"/>
        </pc:sldMkLst>
      </pc:sldChg>
      <pc:sldChg chg="del">
        <pc:chgData name="Bernard, Allison M" userId="7cd67125-3436-42b8-b83a-bbe37ba15a4e" providerId="ADAL" clId="{AD0D5657-A2E8-4846-9457-002B02CFA32F}" dt="2025-09-19T15:15:58.386" v="46" actId="2696"/>
        <pc:sldMkLst>
          <pc:docMk/>
          <pc:sldMk cId="2875471287" sldId="1707"/>
        </pc:sldMkLst>
      </pc:sldChg>
      <pc:sldChg chg="del">
        <pc:chgData name="Bernard, Allison M" userId="7cd67125-3436-42b8-b83a-bbe37ba15a4e" providerId="ADAL" clId="{AD0D5657-A2E8-4846-9457-002B02CFA32F}" dt="2025-09-19T15:09:37.396" v="0" actId="2696"/>
        <pc:sldMkLst>
          <pc:docMk/>
          <pc:sldMk cId="3761957924" sldId="1841"/>
        </pc:sldMkLst>
      </pc:sldChg>
      <pc:sldChg chg="del">
        <pc:chgData name="Bernard, Allison M" userId="7cd67125-3436-42b8-b83a-bbe37ba15a4e" providerId="ADAL" clId="{AD0D5657-A2E8-4846-9457-002B02CFA32F}" dt="2025-09-19T15:11:14.806" v="7" actId="2696"/>
        <pc:sldMkLst>
          <pc:docMk/>
          <pc:sldMk cId="2911707312" sldId="1861"/>
        </pc:sldMkLst>
      </pc:sldChg>
      <pc:sldChg chg="del">
        <pc:chgData name="Bernard, Allison M" userId="7cd67125-3436-42b8-b83a-bbe37ba15a4e" providerId="ADAL" clId="{AD0D5657-A2E8-4846-9457-002B02CFA32F}" dt="2025-09-19T15:22:50.589" v="132" actId="47"/>
        <pc:sldMkLst>
          <pc:docMk/>
          <pc:sldMk cId="2452288805" sldId="1940"/>
        </pc:sldMkLst>
      </pc:sldChg>
      <pc:sldChg chg="del">
        <pc:chgData name="Bernard, Allison M" userId="7cd67125-3436-42b8-b83a-bbe37ba15a4e" providerId="ADAL" clId="{AD0D5657-A2E8-4846-9457-002B02CFA32F}" dt="2025-09-19T15:09:47.530" v="1" actId="2696"/>
        <pc:sldMkLst>
          <pc:docMk/>
          <pc:sldMk cId="1097141549" sldId="1946"/>
        </pc:sldMkLst>
      </pc:sldChg>
      <pc:sldChg chg="del">
        <pc:chgData name="Bernard, Allison M" userId="7cd67125-3436-42b8-b83a-bbe37ba15a4e" providerId="ADAL" clId="{AD0D5657-A2E8-4846-9457-002B02CFA32F}" dt="2025-09-19T15:09:47.530" v="1" actId="2696"/>
        <pc:sldMkLst>
          <pc:docMk/>
          <pc:sldMk cId="1353025288" sldId="1947"/>
        </pc:sldMkLst>
      </pc:sldChg>
      <pc:sldChg chg="addSp delSp modSp mod modAnim">
        <pc:chgData name="Bernard, Allison M" userId="7cd67125-3436-42b8-b83a-bbe37ba15a4e" providerId="ADAL" clId="{AD0D5657-A2E8-4846-9457-002B02CFA32F}" dt="2025-09-22T22:11:34.512" v="417" actId="20577"/>
        <pc:sldMkLst>
          <pc:docMk/>
          <pc:sldMk cId="1219460740" sldId="1951"/>
        </pc:sldMkLst>
        <pc:spChg chg="mod">
          <ac:chgData name="Bernard, Allison M" userId="7cd67125-3436-42b8-b83a-bbe37ba15a4e" providerId="ADAL" clId="{AD0D5657-A2E8-4846-9457-002B02CFA32F}" dt="2025-09-22T22:11:34.512" v="417" actId="20577"/>
          <ac:spMkLst>
            <pc:docMk/>
            <pc:sldMk cId="1219460740" sldId="1951"/>
            <ac:spMk id="7" creationId="{11924B91-7965-4A44-9D61-7C7524088403}"/>
          </ac:spMkLst>
        </pc:spChg>
        <pc:spChg chg="mod">
          <ac:chgData name="Bernard, Allison M" userId="7cd67125-3436-42b8-b83a-bbe37ba15a4e" providerId="ADAL" clId="{AD0D5657-A2E8-4846-9457-002B02CFA32F}" dt="2025-09-19T15:29:03.279" v="323"/>
          <ac:spMkLst>
            <pc:docMk/>
            <pc:sldMk cId="1219460740" sldId="1951"/>
            <ac:spMk id="14" creationId="{6A222622-C508-8326-C8E4-72FC678D55E5}"/>
          </ac:spMkLst>
        </pc:spChg>
        <pc:spChg chg="add mod topLvl">
          <ac:chgData name="Bernard, Allison M" userId="7cd67125-3436-42b8-b83a-bbe37ba15a4e" providerId="ADAL" clId="{AD0D5657-A2E8-4846-9457-002B02CFA32F}" dt="2025-09-19T16:00:56.173" v="397" actId="14100"/>
          <ac:spMkLst>
            <pc:docMk/>
            <pc:sldMk cId="1219460740" sldId="1951"/>
            <ac:spMk id="15" creationId="{FD1DF6C1-F6F0-7CA5-A8FE-25C676588BFA}"/>
          </ac:spMkLst>
        </pc:spChg>
        <pc:grpChg chg="add mod">
          <ac:chgData name="Bernard, Allison M" userId="7cd67125-3436-42b8-b83a-bbe37ba15a4e" providerId="ADAL" clId="{AD0D5657-A2E8-4846-9457-002B02CFA32F}" dt="2025-09-19T16:01:23.768" v="402" actId="1076"/>
          <ac:grpSpMkLst>
            <pc:docMk/>
            <pc:sldMk cId="1219460740" sldId="1951"/>
            <ac:grpSpMk id="10" creationId="{B0F293DE-3851-EF6A-638B-39ECEE7DFBC0}"/>
          </ac:grpSpMkLst>
        </pc:grpChg>
        <pc:picChg chg="add mod modCrop">
          <ac:chgData name="Bernard, Allison M" userId="7cd67125-3436-42b8-b83a-bbe37ba15a4e" providerId="ADAL" clId="{AD0D5657-A2E8-4846-9457-002B02CFA32F}" dt="2025-09-19T15:52:49.647" v="372" actId="164"/>
          <ac:picMkLst>
            <pc:docMk/>
            <pc:sldMk cId="1219460740" sldId="1951"/>
            <ac:picMk id="8" creationId="{86713566-11F8-F73B-BB83-5FEBF39FB5E0}"/>
          </ac:picMkLst>
        </pc:picChg>
        <pc:picChg chg="add mod topLvl">
          <ac:chgData name="Bernard, Allison M" userId="7cd67125-3436-42b8-b83a-bbe37ba15a4e" providerId="ADAL" clId="{AD0D5657-A2E8-4846-9457-002B02CFA32F}" dt="2025-09-19T16:00:49.102" v="395" actId="1076"/>
          <ac:picMkLst>
            <pc:docMk/>
            <pc:sldMk cId="1219460740" sldId="1951"/>
            <ac:picMk id="9" creationId="{19CD8362-FF50-9607-4F26-B9789463D712}"/>
          </ac:picMkLst>
        </pc:picChg>
        <pc:picChg chg="mod">
          <ac:chgData name="Bernard, Allison M" userId="7cd67125-3436-42b8-b83a-bbe37ba15a4e" providerId="ADAL" clId="{AD0D5657-A2E8-4846-9457-002B02CFA32F}" dt="2025-09-19T15:29:03.279" v="323"/>
          <ac:picMkLst>
            <pc:docMk/>
            <pc:sldMk cId="1219460740" sldId="1951"/>
            <ac:picMk id="11" creationId="{AAAF14D9-559E-EC39-6784-07629CF0EDA8}"/>
          </ac:picMkLst>
        </pc:picChg>
        <pc:picChg chg="add mod">
          <ac:chgData name="Bernard, Allison M" userId="7cd67125-3436-42b8-b83a-bbe37ba15a4e" providerId="ADAL" clId="{AD0D5657-A2E8-4846-9457-002B02CFA32F}" dt="2025-09-19T15:52:49.647" v="372" actId="164"/>
          <ac:picMkLst>
            <pc:docMk/>
            <pc:sldMk cId="1219460740" sldId="1951"/>
            <ac:picMk id="18" creationId="{7C8EB3FA-B842-9F52-4BDB-904C1F60B881}"/>
          </ac:picMkLst>
        </pc:picChg>
      </pc:sldChg>
      <pc:sldChg chg="addSp delSp modSp mod">
        <pc:chgData name="Bernard, Allison M" userId="7cd67125-3436-42b8-b83a-bbe37ba15a4e" providerId="ADAL" clId="{AD0D5657-A2E8-4846-9457-002B02CFA32F}" dt="2025-09-19T15:26:12.361" v="302" actId="478"/>
        <pc:sldMkLst>
          <pc:docMk/>
          <pc:sldMk cId="2653690524" sldId="1952"/>
        </pc:sldMkLst>
      </pc:sldChg>
      <pc:sldChg chg="addSp delSp modSp mod">
        <pc:chgData name="Bernard, Allison M" userId="7cd67125-3436-42b8-b83a-bbe37ba15a4e" providerId="ADAL" clId="{AD0D5657-A2E8-4846-9457-002B02CFA32F}" dt="2025-09-19T15:26:45.645" v="303" actId="478"/>
        <pc:sldMkLst>
          <pc:docMk/>
          <pc:sldMk cId="1214318063" sldId="1953"/>
        </pc:sldMkLst>
      </pc:sldChg>
      <pc:sldChg chg="del">
        <pc:chgData name="Bernard, Allison M" userId="7cd67125-3436-42b8-b83a-bbe37ba15a4e" providerId="ADAL" clId="{AD0D5657-A2E8-4846-9457-002B02CFA32F}" dt="2025-09-19T15:22:14.156" v="130" actId="2696"/>
        <pc:sldMkLst>
          <pc:docMk/>
          <pc:sldMk cId="32161051" sldId="1961"/>
        </pc:sldMkLst>
      </pc:sldChg>
      <pc:sldChg chg="del">
        <pc:chgData name="Bernard, Allison M" userId="7cd67125-3436-42b8-b83a-bbe37ba15a4e" providerId="ADAL" clId="{AD0D5657-A2E8-4846-9457-002B02CFA32F}" dt="2025-09-19T15:11:14.806" v="7" actId="2696"/>
        <pc:sldMkLst>
          <pc:docMk/>
          <pc:sldMk cId="3655489259" sldId="1969"/>
        </pc:sldMkLst>
      </pc:sldChg>
      <pc:sldChg chg="del">
        <pc:chgData name="Bernard, Allison M" userId="7cd67125-3436-42b8-b83a-bbe37ba15a4e" providerId="ADAL" clId="{AD0D5657-A2E8-4846-9457-002B02CFA32F}" dt="2025-09-19T15:11:14.806" v="7" actId="2696"/>
        <pc:sldMkLst>
          <pc:docMk/>
          <pc:sldMk cId="1619802170" sldId="1970"/>
        </pc:sldMkLst>
      </pc:sldChg>
      <pc:sldChg chg="add del">
        <pc:chgData name="Bernard, Allison M" userId="7cd67125-3436-42b8-b83a-bbe37ba15a4e" providerId="ADAL" clId="{AD0D5657-A2E8-4846-9457-002B02CFA32F}" dt="2025-09-19T15:23:01.130" v="133"/>
        <pc:sldMkLst>
          <pc:docMk/>
          <pc:sldMk cId="1179565250" sldId="1995"/>
        </pc:sldMkLst>
      </pc:sldChg>
      <pc:sldChg chg="del">
        <pc:chgData name="Bernard, Allison M" userId="7cd67125-3436-42b8-b83a-bbe37ba15a4e" providerId="ADAL" clId="{AD0D5657-A2E8-4846-9457-002B02CFA32F}" dt="2025-09-19T15:13:10.016" v="41" actId="2696"/>
        <pc:sldMkLst>
          <pc:docMk/>
          <pc:sldMk cId="982510428" sldId="2023"/>
        </pc:sldMkLst>
      </pc:sldChg>
      <pc:sldChg chg="del">
        <pc:chgData name="Bernard, Allison M" userId="7cd67125-3436-42b8-b83a-bbe37ba15a4e" providerId="ADAL" clId="{AD0D5657-A2E8-4846-9457-002B02CFA32F}" dt="2025-09-19T15:13:28.331" v="42" actId="2696"/>
        <pc:sldMkLst>
          <pc:docMk/>
          <pc:sldMk cId="2886078372" sldId="2058"/>
        </pc:sldMkLst>
      </pc:sldChg>
      <pc:sldChg chg="del">
        <pc:chgData name="Bernard, Allison M" userId="7cd67125-3436-42b8-b83a-bbe37ba15a4e" providerId="ADAL" clId="{AD0D5657-A2E8-4846-9457-002B02CFA32F}" dt="2025-09-19T15:13:28.331" v="42" actId="2696"/>
        <pc:sldMkLst>
          <pc:docMk/>
          <pc:sldMk cId="4273826408" sldId="2059"/>
        </pc:sldMkLst>
      </pc:sldChg>
      <pc:sldChg chg="del">
        <pc:chgData name="Bernard, Allison M" userId="7cd67125-3436-42b8-b83a-bbe37ba15a4e" providerId="ADAL" clId="{AD0D5657-A2E8-4846-9457-002B02CFA32F}" dt="2025-09-19T15:11:26.135" v="8" actId="2696"/>
        <pc:sldMkLst>
          <pc:docMk/>
          <pc:sldMk cId="4162271109" sldId="2065"/>
        </pc:sldMkLst>
      </pc:sldChg>
      <pc:sldChg chg="del">
        <pc:chgData name="Bernard, Allison M" userId="7cd67125-3436-42b8-b83a-bbe37ba15a4e" providerId="ADAL" clId="{AD0D5657-A2E8-4846-9457-002B02CFA32F}" dt="2025-09-19T15:11:26.135" v="8" actId="2696"/>
        <pc:sldMkLst>
          <pc:docMk/>
          <pc:sldMk cId="1699939194" sldId="2066"/>
        </pc:sldMkLst>
      </pc:sldChg>
      <pc:sldChg chg="del">
        <pc:chgData name="Bernard, Allison M" userId="7cd67125-3436-42b8-b83a-bbe37ba15a4e" providerId="ADAL" clId="{AD0D5657-A2E8-4846-9457-002B02CFA32F}" dt="2025-09-19T15:13:28.331" v="42" actId="2696"/>
        <pc:sldMkLst>
          <pc:docMk/>
          <pc:sldMk cId="3290947974" sldId="2067"/>
        </pc:sldMkLst>
      </pc:sldChg>
      <pc:sldChg chg="del">
        <pc:chgData name="Bernard, Allison M" userId="7cd67125-3436-42b8-b83a-bbe37ba15a4e" providerId="ADAL" clId="{AD0D5657-A2E8-4846-9457-002B02CFA32F}" dt="2025-09-19T15:22:17.972" v="131" actId="2696"/>
        <pc:sldMkLst>
          <pc:docMk/>
          <pc:sldMk cId="435441262" sldId="2068"/>
        </pc:sldMkLst>
      </pc:sldChg>
      <pc:sldChg chg="del">
        <pc:chgData name="Bernard, Allison M" userId="7cd67125-3436-42b8-b83a-bbe37ba15a4e" providerId="ADAL" clId="{AD0D5657-A2E8-4846-9457-002B02CFA32F}" dt="2025-09-19T15:13:28.331" v="42" actId="2696"/>
        <pc:sldMkLst>
          <pc:docMk/>
          <pc:sldMk cId="1884970119" sldId="2074"/>
        </pc:sldMkLst>
      </pc:sldChg>
      <pc:sldChg chg="del">
        <pc:chgData name="Bernard, Allison M" userId="7cd67125-3436-42b8-b83a-bbe37ba15a4e" providerId="ADAL" clId="{AD0D5657-A2E8-4846-9457-002B02CFA32F}" dt="2025-09-19T15:11:14.806" v="7" actId="2696"/>
        <pc:sldMkLst>
          <pc:docMk/>
          <pc:sldMk cId="1933073502" sldId="2076"/>
        </pc:sldMkLst>
      </pc:sldChg>
      <pc:sldChg chg="del">
        <pc:chgData name="Bernard, Allison M" userId="7cd67125-3436-42b8-b83a-bbe37ba15a4e" providerId="ADAL" clId="{AD0D5657-A2E8-4846-9457-002B02CFA32F}" dt="2025-09-19T15:22:50.589" v="132" actId="47"/>
        <pc:sldMkLst>
          <pc:docMk/>
          <pc:sldMk cId="734971757" sldId="2106"/>
        </pc:sldMkLst>
      </pc:sldChg>
      <pc:sldChg chg="del">
        <pc:chgData name="Bernard, Allison M" userId="7cd67125-3436-42b8-b83a-bbe37ba15a4e" providerId="ADAL" clId="{AD0D5657-A2E8-4846-9457-002B02CFA32F}" dt="2025-09-19T15:15:39.821" v="45" actId="2696"/>
        <pc:sldMkLst>
          <pc:docMk/>
          <pc:sldMk cId="610320660" sldId="2123"/>
        </pc:sldMkLst>
      </pc:sldChg>
      <pc:sldChg chg="del">
        <pc:chgData name="Bernard, Allison M" userId="7cd67125-3436-42b8-b83a-bbe37ba15a4e" providerId="ADAL" clId="{AD0D5657-A2E8-4846-9457-002B02CFA32F}" dt="2025-09-19T15:09:37.396" v="0" actId="2696"/>
        <pc:sldMkLst>
          <pc:docMk/>
          <pc:sldMk cId="1042677257" sldId="2126"/>
        </pc:sldMkLst>
      </pc:sldChg>
      <pc:sldChg chg="del">
        <pc:chgData name="Bernard, Allison M" userId="7cd67125-3436-42b8-b83a-bbe37ba15a4e" providerId="ADAL" clId="{AD0D5657-A2E8-4846-9457-002B02CFA32F}" dt="2025-09-19T15:09:37.396" v="0" actId="2696"/>
        <pc:sldMkLst>
          <pc:docMk/>
          <pc:sldMk cId="4140970133" sldId="2127"/>
        </pc:sldMkLst>
      </pc:sldChg>
      <pc:sldChg chg="del">
        <pc:chgData name="Bernard, Allison M" userId="7cd67125-3436-42b8-b83a-bbe37ba15a4e" providerId="ADAL" clId="{AD0D5657-A2E8-4846-9457-002B02CFA32F}" dt="2025-09-19T15:13:28.331" v="42" actId="2696"/>
        <pc:sldMkLst>
          <pc:docMk/>
          <pc:sldMk cId="321650003" sldId="2128"/>
        </pc:sldMkLst>
      </pc:sldChg>
      <pc:sldChg chg="del">
        <pc:chgData name="Bernard, Allison M" userId="7cd67125-3436-42b8-b83a-bbe37ba15a4e" providerId="ADAL" clId="{AD0D5657-A2E8-4846-9457-002B02CFA32F}" dt="2025-09-19T15:13:28.331" v="42" actId="2696"/>
        <pc:sldMkLst>
          <pc:docMk/>
          <pc:sldMk cId="1137829805" sldId="2129"/>
        </pc:sldMkLst>
      </pc:sldChg>
      <pc:sldChg chg="del">
        <pc:chgData name="Bernard, Allison M" userId="7cd67125-3436-42b8-b83a-bbe37ba15a4e" providerId="ADAL" clId="{AD0D5657-A2E8-4846-9457-002B02CFA32F}" dt="2025-09-19T15:13:28.331" v="42" actId="2696"/>
        <pc:sldMkLst>
          <pc:docMk/>
          <pc:sldMk cId="3602342205" sldId="2130"/>
        </pc:sldMkLst>
      </pc:sldChg>
      <pc:sldChg chg="del">
        <pc:chgData name="Bernard, Allison M" userId="7cd67125-3436-42b8-b83a-bbe37ba15a4e" providerId="ADAL" clId="{AD0D5657-A2E8-4846-9457-002B02CFA32F}" dt="2025-09-19T15:13:35.960" v="43" actId="2696"/>
        <pc:sldMkLst>
          <pc:docMk/>
          <pc:sldMk cId="1979138647" sldId="2131"/>
        </pc:sldMkLst>
      </pc:sldChg>
      <pc:sldChg chg="addSp modSp mod">
        <pc:chgData name="Bernard, Allison M" userId="7cd67125-3436-42b8-b83a-bbe37ba15a4e" providerId="ADAL" clId="{AD0D5657-A2E8-4846-9457-002B02CFA32F}" dt="2025-09-19T15:12:57.846" v="40" actId="20577"/>
        <pc:sldMkLst>
          <pc:docMk/>
          <pc:sldMk cId="1615745996" sldId="2134"/>
        </pc:sldMkLst>
      </pc:sldChg>
      <pc:sldChg chg="del">
        <pc:chgData name="Bernard, Allison M" userId="7cd67125-3436-42b8-b83a-bbe37ba15a4e" providerId="ADAL" clId="{AD0D5657-A2E8-4846-9457-002B02CFA32F}" dt="2025-09-19T15:11:52.956" v="9" actId="2696"/>
        <pc:sldMkLst>
          <pc:docMk/>
          <pc:sldMk cId="1374196217" sldId="2135"/>
        </pc:sldMkLst>
      </pc:sldChg>
      <pc:sldChg chg="del">
        <pc:chgData name="Bernard, Allison M" userId="7cd67125-3436-42b8-b83a-bbe37ba15a4e" providerId="ADAL" clId="{AD0D5657-A2E8-4846-9457-002B02CFA32F}" dt="2025-09-19T15:13:10.016" v="41" actId="2696"/>
        <pc:sldMkLst>
          <pc:docMk/>
          <pc:sldMk cId="1009267846" sldId="2136"/>
        </pc:sldMkLst>
      </pc:sldChg>
      <pc:sldChg chg="del">
        <pc:chgData name="Bernard, Allison M" userId="7cd67125-3436-42b8-b83a-bbe37ba15a4e" providerId="ADAL" clId="{AD0D5657-A2E8-4846-9457-002B02CFA32F}" dt="2025-09-19T15:13:28.331" v="42" actId="2696"/>
        <pc:sldMkLst>
          <pc:docMk/>
          <pc:sldMk cId="3330405070" sldId="2137"/>
        </pc:sldMkLst>
      </pc:sldChg>
      <pc:sldChg chg="del">
        <pc:chgData name="Bernard, Allison M" userId="7cd67125-3436-42b8-b83a-bbe37ba15a4e" providerId="ADAL" clId="{AD0D5657-A2E8-4846-9457-002B02CFA32F}" dt="2025-09-19T15:15:58.386" v="46" actId="2696"/>
        <pc:sldMkLst>
          <pc:docMk/>
          <pc:sldMk cId="3197349076" sldId="2143"/>
        </pc:sldMkLst>
      </pc:sldChg>
      <pc:sldChg chg="del">
        <pc:chgData name="Bernard, Allison M" userId="7cd67125-3436-42b8-b83a-bbe37ba15a4e" providerId="ADAL" clId="{AD0D5657-A2E8-4846-9457-002B02CFA32F}" dt="2025-09-19T15:21:24.722" v="127" actId="2696"/>
        <pc:sldMkLst>
          <pc:docMk/>
          <pc:sldMk cId="3427938540" sldId="2146"/>
        </pc:sldMkLst>
      </pc:sldChg>
      <pc:sldChg chg="del">
        <pc:chgData name="Bernard, Allison M" userId="7cd67125-3436-42b8-b83a-bbe37ba15a4e" providerId="ADAL" clId="{AD0D5657-A2E8-4846-9457-002B02CFA32F}" dt="2025-09-19T15:16:15.598" v="47" actId="2696"/>
        <pc:sldMkLst>
          <pc:docMk/>
          <pc:sldMk cId="962184417" sldId="2150"/>
        </pc:sldMkLst>
      </pc:sldChg>
      <pc:sldChg chg="del">
        <pc:chgData name="Bernard, Allison M" userId="7cd67125-3436-42b8-b83a-bbe37ba15a4e" providerId="ADAL" clId="{AD0D5657-A2E8-4846-9457-002B02CFA32F}" dt="2025-09-19T15:14:06.401" v="44" actId="2696"/>
        <pc:sldMkLst>
          <pc:docMk/>
          <pc:sldMk cId="3634222214" sldId="2155"/>
        </pc:sldMkLst>
      </pc:sldChg>
      <pc:sldChg chg="addSp modSp mod">
        <pc:chgData name="Bernard, Allison M" userId="7cd67125-3436-42b8-b83a-bbe37ba15a4e" providerId="ADAL" clId="{AD0D5657-A2E8-4846-9457-002B02CFA32F}" dt="2025-09-19T15:18:11.963" v="81" actId="20577"/>
        <pc:sldMkLst>
          <pc:docMk/>
          <pc:sldMk cId="3142651840" sldId="2157"/>
        </pc:sldMkLst>
      </pc:sldChg>
      <pc:sldChg chg="addSp modSp mod">
        <pc:chgData name="Bernard, Allison M" userId="7cd67125-3436-42b8-b83a-bbe37ba15a4e" providerId="ADAL" clId="{AD0D5657-A2E8-4846-9457-002B02CFA32F}" dt="2025-09-19T15:20:09.886" v="126" actId="20577"/>
        <pc:sldMkLst>
          <pc:docMk/>
          <pc:sldMk cId="647316448" sldId="2158"/>
        </pc:sldMkLst>
      </pc:sldChg>
      <pc:sldChg chg="del">
        <pc:chgData name="Bernard, Allison M" userId="7cd67125-3436-42b8-b83a-bbe37ba15a4e" providerId="ADAL" clId="{AD0D5657-A2E8-4846-9457-002B02CFA32F}" dt="2025-09-19T15:21:45.313" v="128" actId="2696"/>
        <pc:sldMkLst>
          <pc:docMk/>
          <pc:sldMk cId="3504834648" sldId="2159"/>
        </pc:sldMkLst>
      </pc:sldChg>
      <pc:sldChg chg="add">
        <pc:chgData name="Bernard, Allison M" userId="7cd67125-3436-42b8-b83a-bbe37ba15a4e" providerId="ADAL" clId="{AD0D5657-A2E8-4846-9457-002B02CFA32F}" dt="2025-09-19T15:23:01.130" v="133"/>
        <pc:sldMkLst>
          <pc:docMk/>
          <pc:sldMk cId="1213610760" sldId="2301"/>
        </pc:sldMkLst>
      </pc:sldChg>
      <pc:sldChg chg="add">
        <pc:chgData name="Bernard, Allison M" userId="7cd67125-3436-42b8-b83a-bbe37ba15a4e" providerId="ADAL" clId="{AD0D5657-A2E8-4846-9457-002B02CFA32F}" dt="2025-09-19T15:23:01.130" v="133"/>
        <pc:sldMkLst>
          <pc:docMk/>
          <pc:sldMk cId="3751387782" sldId="2357"/>
        </pc:sldMkLst>
      </pc:sldChg>
      <pc:sldChg chg="modSp mod">
        <pc:chgData name="Bernard, Allison M" userId="7cd67125-3436-42b8-b83a-bbe37ba15a4e" providerId="ADAL" clId="{AD0D5657-A2E8-4846-9457-002B02CFA32F}" dt="2025-09-19T15:57:58.090" v="384" actId="14100"/>
        <pc:sldMkLst>
          <pc:docMk/>
          <pc:sldMk cId="3838627771" sldId="2359"/>
        </pc:sldMkLst>
        <pc:spChg chg="mod">
          <ac:chgData name="Bernard, Allison M" userId="7cd67125-3436-42b8-b83a-bbe37ba15a4e" providerId="ADAL" clId="{AD0D5657-A2E8-4846-9457-002B02CFA32F}" dt="2025-09-19T15:57:58.090" v="384" actId="14100"/>
          <ac:spMkLst>
            <pc:docMk/>
            <pc:sldMk cId="3838627771" sldId="2359"/>
            <ac:spMk id="3" creationId="{623F627E-2BC2-2166-4A96-FAECF8C63C9B}"/>
          </ac:spMkLst>
        </pc:spChg>
      </pc:sldChg>
      <pc:sldChg chg="modSp mod">
        <pc:chgData name="Bernard, Allison M" userId="7cd67125-3436-42b8-b83a-bbe37ba15a4e" providerId="ADAL" clId="{AD0D5657-A2E8-4846-9457-002B02CFA32F}" dt="2025-09-19T15:59:50.116" v="387" actId="1076"/>
        <pc:sldMkLst>
          <pc:docMk/>
          <pc:sldMk cId="311549103" sldId="2360"/>
        </pc:sldMkLst>
        <pc:spChg chg="mod">
          <ac:chgData name="Bernard, Allison M" userId="7cd67125-3436-42b8-b83a-bbe37ba15a4e" providerId="ADAL" clId="{AD0D5657-A2E8-4846-9457-002B02CFA32F}" dt="2025-09-19T15:59:47.984" v="386" actId="14100"/>
          <ac:spMkLst>
            <pc:docMk/>
            <pc:sldMk cId="311549103" sldId="2360"/>
            <ac:spMk id="3" creationId="{8CA46317-9F06-327B-5E02-111A3FF9C2CA}"/>
          </ac:spMkLst>
        </pc:spChg>
        <pc:picChg chg="mod">
          <ac:chgData name="Bernard, Allison M" userId="7cd67125-3436-42b8-b83a-bbe37ba15a4e" providerId="ADAL" clId="{AD0D5657-A2E8-4846-9457-002B02CFA32F}" dt="2025-09-19T15:59:50.116" v="387" actId="1076"/>
          <ac:picMkLst>
            <pc:docMk/>
            <pc:sldMk cId="311549103" sldId="2360"/>
            <ac:picMk id="4" creationId="{1B300AC3-D5D8-AFBF-0D5B-C19C5C8D8DFC}"/>
          </ac:picMkLst>
        </pc:picChg>
      </pc:sldChg>
    </pc:docChg>
  </pc:docChgLst>
  <pc:docChgLst>
    <pc:chgData name="Sarasin, Elise" userId="051ede2b-3008-44c0-bb19-c9bb04b8c5c9" providerId="ADAL" clId="{2AFCD062-F2DA-48C2-9E49-518780D20317}"/>
    <pc:docChg chg="undo redo custSel addSld delSld modSld modSection">
      <pc:chgData name="Sarasin, Elise" userId="051ede2b-3008-44c0-bb19-c9bb04b8c5c9" providerId="ADAL" clId="{2AFCD062-F2DA-48C2-9E49-518780D20317}" dt="2024-12-20T17:29:33.405" v="2015"/>
      <pc:docMkLst>
        <pc:docMk/>
      </pc:docMkLst>
      <pc:sldChg chg="modSp mod modNotesTx">
        <pc:chgData name="Sarasin, Elise" userId="051ede2b-3008-44c0-bb19-c9bb04b8c5c9" providerId="ADAL" clId="{2AFCD062-F2DA-48C2-9E49-518780D20317}" dt="2024-12-20T17:20:24.109" v="2003"/>
        <pc:sldMkLst>
          <pc:docMk/>
          <pc:sldMk cId="1133880380" sldId="340"/>
        </pc:sldMkLst>
      </pc:sldChg>
      <pc:sldChg chg="modSp mod">
        <pc:chgData name="Sarasin, Elise" userId="051ede2b-3008-44c0-bb19-c9bb04b8c5c9" providerId="ADAL" clId="{2AFCD062-F2DA-48C2-9E49-518780D20317}" dt="2024-12-20T16:21:07.357" v="1753" actId="20577"/>
        <pc:sldMkLst>
          <pc:docMk/>
          <pc:sldMk cId="1820253413" sldId="341"/>
        </pc:sldMkLst>
      </pc:sldChg>
      <pc:sldChg chg="modTransition modAnim">
        <pc:chgData name="Sarasin, Elise" userId="051ede2b-3008-44c0-bb19-c9bb04b8c5c9" providerId="ADAL" clId="{2AFCD062-F2DA-48C2-9E49-518780D20317}" dt="2024-12-20T17:28:56.937" v="2012"/>
        <pc:sldMkLst>
          <pc:docMk/>
          <pc:sldMk cId="2164647488" sldId="344"/>
        </pc:sldMkLst>
      </pc:sldChg>
      <pc:sldChg chg="modSp mod">
        <pc:chgData name="Sarasin, Elise" userId="051ede2b-3008-44c0-bb19-c9bb04b8c5c9" providerId="ADAL" clId="{2AFCD062-F2DA-48C2-9E49-518780D20317}" dt="2024-12-20T16:04:20.684" v="663" actId="1076"/>
        <pc:sldMkLst>
          <pc:docMk/>
          <pc:sldMk cId="3491060515" sldId="439"/>
        </pc:sldMkLst>
      </pc:sldChg>
      <pc:sldChg chg="addSp delSp modSp mod">
        <pc:chgData name="Sarasin, Elise" userId="051ede2b-3008-44c0-bb19-c9bb04b8c5c9" providerId="ADAL" clId="{2AFCD062-F2DA-48C2-9E49-518780D20317}" dt="2024-12-20T17:26:33.003" v="2005"/>
        <pc:sldMkLst>
          <pc:docMk/>
          <pc:sldMk cId="2653690524" sldId="1952"/>
        </pc:sldMkLst>
      </pc:sldChg>
      <pc:sldChg chg="modTransition">
        <pc:chgData name="Sarasin, Elise" userId="051ede2b-3008-44c0-bb19-c9bb04b8c5c9" providerId="ADAL" clId="{2AFCD062-F2DA-48C2-9E49-518780D20317}" dt="2024-12-20T17:29:33.405" v="2015"/>
        <pc:sldMkLst>
          <pc:docMk/>
          <pc:sldMk cId="435441262" sldId="2068"/>
        </pc:sldMkLst>
      </pc:sldChg>
      <pc:sldChg chg="del">
        <pc:chgData name="Sarasin, Elise" userId="051ede2b-3008-44c0-bb19-c9bb04b8c5c9" providerId="ADAL" clId="{2AFCD062-F2DA-48C2-9E49-518780D20317}" dt="2024-12-20T16:22:57.666" v="1770" actId="47"/>
        <pc:sldMkLst>
          <pc:docMk/>
          <pc:sldMk cId="3008017999" sldId="2086"/>
        </pc:sldMkLst>
      </pc:sldChg>
      <pc:sldChg chg="modAnim">
        <pc:chgData name="Sarasin, Elise" userId="051ede2b-3008-44c0-bb19-c9bb04b8c5c9" providerId="ADAL" clId="{2AFCD062-F2DA-48C2-9E49-518780D20317}" dt="2024-12-20T17:29:24.484" v="2014"/>
        <pc:sldMkLst>
          <pc:docMk/>
          <pc:sldMk cId="734971757" sldId="2106"/>
        </pc:sldMkLst>
      </pc:sldChg>
      <pc:sldChg chg="addSp delSp modSp mod modNotesTx">
        <pc:chgData name="Sarasin, Elise" userId="051ede2b-3008-44c0-bb19-c9bb04b8c5c9" providerId="ADAL" clId="{2AFCD062-F2DA-48C2-9E49-518780D20317}" dt="2024-12-20T16:00:44.109" v="594" actId="20577"/>
        <pc:sldMkLst>
          <pc:docMk/>
          <pc:sldMk cId="610320660" sldId="2123"/>
        </pc:sldMkLst>
      </pc:sldChg>
      <pc:sldChg chg="del">
        <pc:chgData name="Sarasin, Elise" userId="051ede2b-3008-44c0-bb19-c9bb04b8c5c9" providerId="ADAL" clId="{2AFCD062-F2DA-48C2-9E49-518780D20317}" dt="2024-12-20T16:22:58.814" v="1771" actId="47"/>
        <pc:sldMkLst>
          <pc:docMk/>
          <pc:sldMk cId="2169492408" sldId="2125"/>
        </pc:sldMkLst>
      </pc:sldChg>
      <pc:sldChg chg="addSp delSp modSp mod modAnim modNotesTx">
        <pc:chgData name="Sarasin, Elise" userId="051ede2b-3008-44c0-bb19-c9bb04b8c5c9" providerId="ADAL" clId="{2AFCD062-F2DA-48C2-9E49-518780D20317}" dt="2024-12-20T17:11:35.703" v="1779" actId="20577"/>
        <pc:sldMkLst>
          <pc:docMk/>
          <pc:sldMk cId="1979138647" sldId="2131"/>
        </pc:sldMkLst>
      </pc:sldChg>
      <pc:sldChg chg="modSp mod">
        <pc:chgData name="Sarasin, Elise" userId="051ede2b-3008-44c0-bb19-c9bb04b8c5c9" providerId="ADAL" clId="{2AFCD062-F2DA-48C2-9E49-518780D20317}" dt="2024-12-20T17:27:16.747" v="2006" actId="14826"/>
        <pc:sldMkLst>
          <pc:docMk/>
          <pc:sldMk cId="1966374347" sldId="2133"/>
        </pc:sldMkLst>
      </pc:sldChg>
      <pc:sldChg chg="addSp delSp modSp mod modAnim modNotesTx">
        <pc:chgData name="Sarasin, Elise" userId="051ede2b-3008-44c0-bb19-c9bb04b8c5c9" providerId="ADAL" clId="{2AFCD062-F2DA-48C2-9E49-518780D20317}" dt="2024-12-20T17:12:51.093" v="1788" actId="20577"/>
        <pc:sldMkLst>
          <pc:docMk/>
          <pc:sldMk cId="3285965808" sldId="2139"/>
        </pc:sldMkLst>
      </pc:sldChg>
      <pc:sldChg chg="addSp delSp modSp mod modNotesTx">
        <pc:chgData name="Sarasin, Elise" userId="051ede2b-3008-44c0-bb19-c9bb04b8c5c9" providerId="ADAL" clId="{2AFCD062-F2DA-48C2-9E49-518780D20317}" dt="2024-12-20T16:03:25.676" v="660" actId="20577"/>
        <pc:sldMkLst>
          <pc:docMk/>
          <pc:sldMk cId="1457610617" sldId="2141"/>
        </pc:sldMkLst>
      </pc:sldChg>
      <pc:sldChg chg="modSp mod">
        <pc:chgData name="Sarasin, Elise" userId="051ede2b-3008-44c0-bb19-c9bb04b8c5c9" providerId="ADAL" clId="{2AFCD062-F2DA-48C2-9E49-518780D20317}" dt="2024-12-20T16:15:36.569" v="1397" actId="1076"/>
        <pc:sldMkLst>
          <pc:docMk/>
          <pc:sldMk cId="375244286" sldId="2144"/>
        </pc:sldMkLst>
      </pc:sldChg>
      <pc:sldChg chg="addSp delSp modSp mod modAnim modNotesTx">
        <pc:chgData name="Sarasin, Elise" userId="051ede2b-3008-44c0-bb19-c9bb04b8c5c9" providerId="ADAL" clId="{2AFCD062-F2DA-48C2-9E49-518780D20317}" dt="2024-12-20T16:15:12.797" v="1396" actId="20577"/>
        <pc:sldMkLst>
          <pc:docMk/>
          <pc:sldMk cId="962184417" sldId="2150"/>
        </pc:sldMkLst>
      </pc:sldChg>
      <pc:sldChg chg="del">
        <pc:chgData name="Sarasin, Elise" userId="051ede2b-3008-44c0-bb19-c9bb04b8c5c9" providerId="ADAL" clId="{2AFCD062-F2DA-48C2-9E49-518780D20317}" dt="2024-12-20T16:16:30.845" v="1471" actId="47"/>
        <pc:sldMkLst>
          <pc:docMk/>
          <pc:sldMk cId="466516169" sldId="2151"/>
        </pc:sldMkLst>
      </pc:sldChg>
      <pc:sldChg chg="del">
        <pc:chgData name="Sarasin, Elise" userId="051ede2b-3008-44c0-bb19-c9bb04b8c5c9" providerId="ADAL" clId="{2AFCD062-F2DA-48C2-9E49-518780D20317}" dt="2024-12-20T16:17:45.595" v="1480" actId="47"/>
        <pc:sldMkLst>
          <pc:docMk/>
          <pc:sldMk cId="2405438761" sldId="2152"/>
        </pc:sldMkLst>
      </pc:sldChg>
      <pc:sldChg chg="del">
        <pc:chgData name="Sarasin, Elise" userId="051ede2b-3008-44c0-bb19-c9bb04b8c5c9" providerId="ADAL" clId="{2AFCD062-F2DA-48C2-9E49-518780D20317}" dt="2024-12-20T16:22:41.112" v="1768" actId="47"/>
        <pc:sldMkLst>
          <pc:docMk/>
          <pc:sldMk cId="4228809055" sldId="2153"/>
        </pc:sldMkLst>
      </pc:sldChg>
      <pc:sldChg chg="del">
        <pc:chgData name="Sarasin, Elise" userId="051ede2b-3008-44c0-bb19-c9bb04b8c5c9" providerId="ADAL" clId="{2AFCD062-F2DA-48C2-9E49-518780D20317}" dt="2024-12-20T16:22:53.591" v="1769" actId="47"/>
        <pc:sldMkLst>
          <pc:docMk/>
          <pc:sldMk cId="2421356233" sldId="2154"/>
        </pc:sldMkLst>
      </pc:sldChg>
      <pc:sldChg chg="modSp mod">
        <pc:chgData name="Sarasin, Elise" userId="051ede2b-3008-44c0-bb19-c9bb04b8c5c9" providerId="ADAL" clId="{2AFCD062-F2DA-48C2-9E49-518780D20317}" dt="2024-12-20T15:48:30.587" v="38" actId="20577"/>
        <pc:sldMkLst>
          <pc:docMk/>
          <pc:sldMk cId="3634222214" sldId="2155"/>
        </pc:sldMkLst>
      </pc:sldChg>
      <pc:sldChg chg="addSp delSp modSp new mod">
        <pc:chgData name="Sarasin, Elise" userId="051ede2b-3008-44c0-bb19-c9bb04b8c5c9" providerId="ADAL" clId="{2AFCD062-F2DA-48C2-9E49-518780D20317}" dt="2024-12-20T16:12:12.189" v="1304" actId="20577"/>
        <pc:sldMkLst>
          <pc:docMk/>
          <pc:sldMk cId="1994383793" sldId="2156"/>
        </pc:sldMkLst>
      </pc:sldChg>
      <pc:sldChg chg="modSp add mod">
        <pc:chgData name="Sarasin, Elise" userId="051ede2b-3008-44c0-bb19-c9bb04b8c5c9" providerId="ADAL" clId="{2AFCD062-F2DA-48C2-9E49-518780D20317}" dt="2024-12-20T16:16:27.392" v="1470" actId="20577"/>
        <pc:sldMkLst>
          <pc:docMk/>
          <pc:sldMk cId="3142651840" sldId="2157"/>
        </pc:sldMkLst>
      </pc:sldChg>
      <pc:sldChg chg="modSp add mod">
        <pc:chgData name="Sarasin, Elise" userId="051ede2b-3008-44c0-bb19-c9bb04b8c5c9" providerId="ADAL" clId="{2AFCD062-F2DA-48C2-9E49-518780D20317}" dt="2024-12-20T16:17:34.697" v="1479" actId="20577"/>
        <pc:sldMkLst>
          <pc:docMk/>
          <pc:sldMk cId="647316448" sldId="2158"/>
        </pc:sldMkLst>
      </pc:sldChg>
      <pc:sldChg chg="addSp delSp modSp add mod delAnim modAnim modNotesTx">
        <pc:chgData name="Sarasin, Elise" userId="051ede2b-3008-44c0-bb19-c9bb04b8c5c9" providerId="ADAL" clId="{2AFCD062-F2DA-48C2-9E49-518780D20317}" dt="2024-12-20T16:22:39.756" v="1767" actId="20577"/>
        <pc:sldMkLst>
          <pc:docMk/>
          <pc:sldMk cId="3504834648" sldId="2159"/>
        </pc:sldMkLst>
      </pc:sldChg>
      <pc:sldChg chg="addSp delSp modSp new mod">
        <pc:chgData name="Sarasin, Elise" userId="051ede2b-3008-44c0-bb19-c9bb04b8c5c9" providerId="ADAL" clId="{2AFCD062-F2DA-48C2-9E49-518780D20317}" dt="2024-12-20T17:19:14.046" v="1923" actId="1076"/>
        <pc:sldMkLst>
          <pc:docMk/>
          <pc:sldMk cId="93205132" sldId="2160"/>
        </pc:sldMkLst>
      </pc:sldChg>
    </pc:docChg>
  </pc:docChgLst>
  <pc:docChgLst>
    <pc:chgData name="Buffington, Amy Andreasen" userId="b608fb05-5811-43f5-a448-39c6c0976a85" providerId="ADAL" clId="{B3EDF138-9ABC-4CF4-9BA5-BCD2FA0BFC49}"/>
    <pc:docChg chg="undo custSel modSld">
      <pc:chgData name="Buffington, Amy Andreasen" userId="b608fb05-5811-43f5-a448-39c6c0976a85" providerId="ADAL" clId="{B3EDF138-9ABC-4CF4-9BA5-BCD2FA0BFC49}" dt="2025-09-22T18:34:56.617" v="137" actId="20577"/>
      <pc:docMkLst>
        <pc:docMk/>
      </pc:docMkLst>
      <pc:sldChg chg="addSp modSp mod">
        <pc:chgData name="Buffington, Amy Andreasen" userId="b608fb05-5811-43f5-a448-39c6c0976a85" providerId="ADAL" clId="{B3EDF138-9ABC-4CF4-9BA5-BCD2FA0BFC49}" dt="2025-09-22T18:34:42.018" v="135" actId="20577"/>
        <pc:sldMkLst>
          <pc:docMk/>
          <pc:sldMk cId="3973010838" sldId="342"/>
        </pc:sldMkLst>
        <pc:spChg chg="add mod">
          <ac:chgData name="Buffington, Amy Andreasen" userId="b608fb05-5811-43f5-a448-39c6c0976a85" providerId="ADAL" clId="{B3EDF138-9ABC-4CF4-9BA5-BCD2FA0BFC49}" dt="2025-09-22T18:34:42.018" v="135" actId="20577"/>
          <ac:spMkLst>
            <pc:docMk/>
            <pc:sldMk cId="3973010838" sldId="342"/>
            <ac:spMk id="3" creationId="{DFC41F4F-0D08-EA3D-B81A-1D1FA6B92FC3}"/>
          </ac:spMkLst>
        </pc:spChg>
      </pc:sldChg>
      <pc:sldChg chg="addSp delSp modSp mod">
        <pc:chgData name="Buffington, Amy Andreasen" userId="b608fb05-5811-43f5-a448-39c6c0976a85" providerId="ADAL" clId="{B3EDF138-9ABC-4CF4-9BA5-BCD2FA0BFC49}" dt="2025-09-22T18:34:56.617" v="137" actId="20577"/>
        <pc:sldMkLst>
          <pc:docMk/>
          <pc:sldMk cId="2164632431" sldId="2362"/>
        </pc:sldMkLst>
        <pc:spChg chg="add del mod">
          <ac:chgData name="Buffington, Amy Andreasen" userId="b608fb05-5811-43f5-a448-39c6c0976a85" providerId="ADAL" clId="{B3EDF138-9ABC-4CF4-9BA5-BCD2FA0BFC49}" dt="2025-09-22T18:31:17.476" v="9" actId="1076"/>
          <ac:spMkLst>
            <pc:docMk/>
            <pc:sldMk cId="2164632431" sldId="2362"/>
            <ac:spMk id="2" creationId="{B0F1241E-921D-BFFF-130E-869A32D165DE}"/>
          </ac:spMkLst>
        </pc:spChg>
        <pc:spChg chg="add mod">
          <ac:chgData name="Buffington, Amy Andreasen" userId="b608fb05-5811-43f5-a448-39c6c0976a85" providerId="ADAL" clId="{B3EDF138-9ABC-4CF4-9BA5-BCD2FA0BFC49}" dt="2025-09-22T18:34:56.617" v="137" actId="20577"/>
          <ac:spMkLst>
            <pc:docMk/>
            <pc:sldMk cId="2164632431" sldId="2362"/>
            <ac:spMk id="6" creationId="{7B035988-7C99-7642-2D6C-3DC5D510D489}"/>
          </ac:spMkLst>
        </pc:spChg>
      </pc:sldChg>
    </pc:docChg>
  </pc:docChgLst>
  <pc:docChgLst>
    <pc:chgData name="Johnson, Kathryn" userId="fc636950-33c7-4c5b-91a9-d3d6a86c01b7" providerId="ADAL" clId="{E949A7CB-FD96-4D97-9610-72060ABE7B91}"/>
    <pc:docChg chg="undo custSel addSld delSld modSld sldOrd modSection">
      <pc:chgData name="Johnson, Kathryn" userId="fc636950-33c7-4c5b-91a9-d3d6a86c01b7" providerId="ADAL" clId="{E949A7CB-FD96-4D97-9610-72060ABE7B91}" dt="2025-09-25T16:00:51.043" v="7337" actId="20577"/>
      <pc:docMkLst>
        <pc:docMk/>
      </pc:docMkLst>
      <pc:sldChg chg="modSp mod modAnim">
        <pc:chgData name="Johnson, Kathryn" userId="fc636950-33c7-4c5b-91a9-d3d6a86c01b7" providerId="ADAL" clId="{E949A7CB-FD96-4D97-9610-72060ABE7B91}" dt="2025-09-19T16:50:24.322" v="572" actId="962"/>
        <pc:sldMkLst>
          <pc:docMk/>
          <pc:sldMk cId="25972479" sldId="257"/>
        </pc:sldMkLst>
        <pc:spChg chg="mod">
          <ac:chgData name="Johnson, Kathryn" userId="fc636950-33c7-4c5b-91a9-d3d6a86c01b7" providerId="ADAL" clId="{E949A7CB-FD96-4D97-9610-72060ABE7B91}" dt="2025-09-19T15:36:38.090" v="95" actId="113"/>
          <ac:spMkLst>
            <pc:docMk/>
            <pc:sldMk cId="25972479" sldId="257"/>
            <ac:spMk id="2" creationId="{058A730A-A5F9-E499-9601-94606EEA7B39}"/>
          </ac:spMkLst>
        </pc:spChg>
        <pc:spChg chg="mod">
          <ac:chgData name="Johnson, Kathryn" userId="fc636950-33c7-4c5b-91a9-d3d6a86c01b7" providerId="ADAL" clId="{E949A7CB-FD96-4D97-9610-72060ABE7B91}" dt="2025-09-19T16:49:25.127" v="542" actId="962"/>
          <ac:spMkLst>
            <pc:docMk/>
            <pc:sldMk cId="25972479" sldId="257"/>
            <ac:spMk id="3" creationId="{C40598F7-0D95-F884-AF3F-713BFCB41936}"/>
          </ac:spMkLst>
        </pc:spChg>
        <pc:spChg chg="mod">
          <ac:chgData name="Johnson, Kathryn" userId="fc636950-33c7-4c5b-91a9-d3d6a86c01b7" providerId="ADAL" clId="{E949A7CB-FD96-4D97-9610-72060ABE7B91}" dt="2025-09-19T16:49:29.691" v="544" actId="14100"/>
          <ac:spMkLst>
            <pc:docMk/>
            <pc:sldMk cId="25972479" sldId="257"/>
            <ac:spMk id="4" creationId="{3A74C436-694B-AD4B-AFE2-7598E61AD5C6}"/>
          </ac:spMkLst>
        </pc:spChg>
        <pc:spChg chg="mod">
          <ac:chgData name="Johnson, Kathryn" userId="fc636950-33c7-4c5b-91a9-d3d6a86c01b7" providerId="ADAL" clId="{E949A7CB-FD96-4D97-9610-72060ABE7B91}" dt="2025-09-19T16:50:24.322" v="572" actId="962"/>
          <ac:spMkLst>
            <pc:docMk/>
            <pc:sldMk cId="25972479" sldId="257"/>
            <ac:spMk id="6" creationId="{A81BE172-8B3B-18F9-0A50-01C3AA9BABEE}"/>
          </ac:spMkLst>
        </pc:spChg>
        <pc:picChg chg="mod">
          <ac:chgData name="Johnson, Kathryn" userId="fc636950-33c7-4c5b-91a9-d3d6a86c01b7" providerId="ADAL" clId="{E949A7CB-FD96-4D97-9610-72060ABE7B91}" dt="2025-09-19T16:50:16.225" v="564" actId="962"/>
          <ac:picMkLst>
            <pc:docMk/>
            <pc:sldMk cId="25972479" sldId="257"/>
            <ac:picMk id="5" creationId="{F6A649AC-3540-3B9A-56FB-7048D3DC2055}"/>
          </ac:picMkLst>
        </pc:picChg>
      </pc:sldChg>
      <pc:sldChg chg="modSp mod modNotesTx">
        <pc:chgData name="Johnson, Kathryn" userId="fc636950-33c7-4c5b-91a9-d3d6a86c01b7" providerId="ADAL" clId="{E949A7CB-FD96-4D97-9610-72060ABE7B91}" dt="2025-09-25T16:00:51.043" v="7337" actId="20577"/>
        <pc:sldMkLst>
          <pc:docMk/>
          <pc:sldMk cId="433265206" sldId="261"/>
        </pc:sldMkLst>
        <pc:spChg chg="mod">
          <ac:chgData name="Johnson, Kathryn" userId="fc636950-33c7-4c5b-91a9-d3d6a86c01b7" providerId="ADAL" clId="{E949A7CB-FD96-4D97-9610-72060ABE7B91}" dt="2025-09-25T16:00:51.043" v="7337" actId="20577"/>
          <ac:spMkLst>
            <pc:docMk/>
            <pc:sldMk cId="433265206" sldId="261"/>
            <ac:spMk id="3" creationId="{9A2987B9-C3A2-4F6E-B225-3F3676236482}"/>
          </ac:spMkLst>
        </pc:spChg>
        <pc:picChg chg="mod">
          <ac:chgData name="Johnson, Kathryn" userId="fc636950-33c7-4c5b-91a9-d3d6a86c01b7" providerId="ADAL" clId="{E949A7CB-FD96-4D97-9610-72060ABE7B91}" dt="2025-09-19T16:59:14.454" v="1265" actId="14100"/>
          <ac:picMkLst>
            <pc:docMk/>
            <pc:sldMk cId="433265206" sldId="261"/>
            <ac:picMk id="4" creationId="{AA734246-C6DD-4027-CAF3-D16EE5EDE564}"/>
          </ac:picMkLst>
        </pc:picChg>
        <pc:picChg chg="mod">
          <ac:chgData name="Johnson, Kathryn" userId="fc636950-33c7-4c5b-91a9-d3d6a86c01b7" providerId="ADAL" clId="{E949A7CB-FD96-4D97-9610-72060ABE7B91}" dt="2025-09-19T17:01:38.519" v="1391" actId="962"/>
          <ac:picMkLst>
            <pc:docMk/>
            <pc:sldMk cId="433265206" sldId="261"/>
            <ac:picMk id="5" creationId="{DFC6EB9A-234F-4166-A39C-A7C5AFE911E0}"/>
          </ac:picMkLst>
        </pc:picChg>
      </pc:sldChg>
      <pc:sldChg chg="addSp modSp mod modNotesTx">
        <pc:chgData name="Johnson, Kathryn" userId="fc636950-33c7-4c5b-91a9-d3d6a86c01b7" providerId="ADAL" clId="{E949A7CB-FD96-4D97-9610-72060ABE7B91}" dt="2025-09-23T16:24:40.362" v="4861" actId="20577"/>
        <pc:sldMkLst>
          <pc:docMk/>
          <pc:sldMk cId="3446338316" sldId="262"/>
        </pc:sldMkLst>
        <pc:spChg chg="mod">
          <ac:chgData name="Johnson, Kathryn" userId="fc636950-33c7-4c5b-91a9-d3d6a86c01b7" providerId="ADAL" clId="{E949A7CB-FD96-4D97-9610-72060ABE7B91}" dt="2025-09-19T17:01:52.756" v="1392" actId="962"/>
          <ac:spMkLst>
            <pc:docMk/>
            <pc:sldMk cId="3446338316" sldId="262"/>
            <ac:spMk id="3" creationId="{9A2987B9-C3A2-4F6E-B225-3F3676236482}"/>
          </ac:spMkLst>
        </pc:spChg>
        <pc:picChg chg="add mod">
          <ac:chgData name="Johnson, Kathryn" userId="fc636950-33c7-4c5b-91a9-d3d6a86c01b7" providerId="ADAL" clId="{E949A7CB-FD96-4D97-9610-72060ABE7B91}" dt="2025-09-19T16:59:18.641" v="1266"/>
          <ac:picMkLst>
            <pc:docMk/>
            <pc:sldMk cId="3446338316" sldId="262"/>
            <ac:picMk id="5" creationId="{FEBDD97E-41D1-A550-CAB5-478944FE7E63}"/>
          </ac:picMkLst>
        </pc:picChg>
        <pc:picChg chg="mod">
          <ac:chgData name="Johnson, Kathryn" userId="fc636950-33c7-4c5b-91a9-d3d6a86c01b7" providerId="ADAL" clId="{E949A7CB-FD96-4D97-9610-72060ABE7B91}" dt="2025-09-19T17:03:16.198" v="2019" actId="962"/>
          <ac:picMkLst>
            <pc:docMk/>
            <pc:sldMk cId="3446338316" sldId="262"/>
            <ac:picMk id="6" creationId="{D31C0080-2086-4515-ACA5-E474B291A3D9}"/>
          </ac:picMkLst>
        </pc:picChg>
      </pc:sldChg>
      <pc:sldChg chg="addSp modSp mod modNotesTx">
        <pc:chgData name="Johnson, Kathryn" userId="fc636950-33c7-4c5b-91a9-d3d6a86c01b7" providerId="ADAL" clId="{E949A7CB-FD96-4D97-9610-72060ABE7B91}" dt="2025-09-23T16:26:48.135" v="5167" actId="20577"/>
        <pc:sldMkLst>
          <pc:docMk/>
          <pc:sldMk cId="3533256639" sldId="265"/>
        </pc:sldMkLst>
        <pc:spChg chg="mod">
          <ac:chgData name="Johnson, Kathryn" userId="fc636950-33c7-4c5b-91a9-d3d6a86c01b7" providerId="ADAL" clId="{E949A7CB-FD96-4D97-9610-72060ABE7B91}" dt="2025-09-19T17:05:51.114" v="2709" actId="962"/>
          <ac:spMkLst>
            <pc:docMk/>
            <pc:sldMk cId="3533256639" sldId="265"/>
            <ac:spMk id="3" creationId="{4120270F-C405-41A8-980E-85E779AAE6FE}"/>
          </ac:spMkLst>
        </pc:spChg>
        <pc:picChg chg="add mod">
          <ac:chgData name="Johnson, Kathryn" userId="fc636950-33c7-4c5b-91a9-d3d6a86c01b7" providerId="ADAL" clId="{E949A7CB-FD96-4D97-9610-72060ABE7B91}" dt="2025-09-19T16:59:21.449" v="1268"/>
          <ac:picMkLst>
            <pc:docMk/>
            <pc:sldMk cId="3533256639" sldId="265"/>
            <ac:picMk id="5" creationId="{3075F014-0294-36D4-88B9-2D85B256134E}"/>
          </ac:picMkLst>
        </pc:picChg>
        <pc:picChg chg="mod">
          <ac:chgData name="Johnson, Kathryn" userId="fc636950-33c7-4c5b-91a9-d3d6a86c01b7" providerId="ADAL" clId="{E949A7CB-FD96-4D97-9610-72060ABE7B91}" dt="2025-09-19T17:06:09.733" v="2713" actId="962"/>
          <ac:picMkLst>
            <pc:docMk/>
            <pc:sldMk cId="3533256639" sldId="265"/>
            <ac:picMk id="9" creationId="{2C9E1221-F501-A0BA-B529-E167DAA7D514}"/>
          </ac:picMkLst>
        </pc:picChg>
        <pc:picChg chg="mod">
          <ac:chgData name="Johnson, Kathryn" userId="fc636950-33c7-4c5b-91a9-d3d6a86c01b7" providerId="ADAL" clId="{E949A7CB-FD96-4D97-9610-72060ABE7B91}" dt="2025-09-19T17:06:39.210" v="2795" actId="14100"/>
          <ac:picMkLst>
            <pc:docMk/>
            <pc:sldMk cId="3533256639" sldId="265"/>
            <ac:picMk id="10" creationId="{6ED9FAF1-6BC3-149A-EED8-87138BA826D6}"/>
          </ac:picMkLst>
        </pc:picChg>
        <pc:picChg chg="mod">
          <ac:chgData name="Johnson, Kathryn" userId="fc636950-33c7-4c5b-91a9-d3d6a86c01b7" providerId="ADAL" clId="{E949A7CB-FD96-4D97-9610-72060ABE7B91}" dt="2025-09-19T17:06:47.167" v="2807" actId="962"/>
          <ac:picMkLst>
            <pc:docMk/>
            <pc:sldMk cId="3533256639" sldId="265"/>
            <ac:picMk id="11" creationId="{8D4A0BC6-CA8F-19BE-75CA-7AA0EAB68740}"/>
          </ac:picMkLst>
        </pc:picChg>
      </pc:sldChg>
      <pc:sldChg chg="addSp modSp modNotesTx">
        <pc:chgData name="Johnson, Kathryn" userId="fc636950-33c7-4c5b-91a9-d3d6a86c01b7" providerId="ADAL" clId="{E949A7CB-FD96-4D97-9610-72060ABE7B91}" dt="2025-09-23T16:48:59.839" v="6802" actId="20577"/>
        <pc:sldMkLst>
          <pc:docMk/>
          <pc:sldMk cId="2313272423" sldId="338"/>
        </pc:sldMkLst>
        <pc:spChg chg="mod">
          <ac:chgData name="Johnson, Kathryn" userId="fc636950-33c7-4c5b-91a9-d3d6a86c01b7" providerId="ADAL" clId="{E949A7CB-FD96-4D97-9610-72060ABE7B91}" dt="2025-09-19T17:13:36.366" v="3016" actId="962"/>
          <ac:spMkLst>
            <pc:docMk/>
            <pc:sldMk cId="2313272423" sldId="338"/>
            <ac:spMk id="3" creationId="{D4E8E611-3785-7E51-CE92-79E2D6E9ADD8}"/>
          </ac:spMkLst>
        </pc:spChg>
        <pc:picChg chg="add mod">
          <ac:chgData name="Johnson, Kathryn" userId="fc636950-33c7-4c5b-91a9-d3d6a86c01b7" providerId="ADAL" clId="{E949A7CB-FD96-4D97-9610-72060ABE7B91}" dt="2025-09-19T17:00:11.014" v="1287"/>
          <ac:picMkLst>
            <pc:docMk/>
            <pc:sldMk cId="2313272423" sldId="338"/>
            <ac:picMk id="4" creationId="{2377031E-4A15-7762-6425-D49D4E9E36C9}"/>
          </ac:picMkLst>
        </pc:picChg>
      </pc:sldChg>
      <pc:sldChg chg="delSp mod">
        <pc:chgData name="Johnson, Kathryn" userId="fc636950-33c7-4c5b-91a9-d3d6a86c01b7" providerId="ADAL" clId="{E949A7CB-FD96-4D97-9610-72060ABE7B91}" dt="2025-09-19T17:21:19.354" v="3760" actId="478"/>
        <pc:sldMkLst>
          <pc:docMk/>
          <pc:sldMk cId="2817888206" sldId="339"/>
        </pc:sldMkLst>
      </pc:sldChg>
      <pc:sldChg chg="addSp modSp mod modNotesTx">
        <pc:chgData name="Johnson, Kathryn" userId="fc636950-33c7-4c5b-91a9-d3d6a86c01b7" providerId="ADAL" clId="{E949A7CB-FD96-4D97-9610-72060ABE7B91}" dt="2025-09-23T16:53:50.792" v="7331" actId="20577"/>
        <pc:sldMkLst>
          <pc:docMk/>
          <pc:sldMk cId="1133880380" sldId="340"/>
        </pc:sldMkLst>
        <pc:spChg chg="mod">
          <ac:chgData name="Johnson, Kathryn" userId="fc636950-33c7-4c5b-91a9-d3d6a86c01b7" providerId="ADAL" clId="{E949A7CB-FD96-4D97-9610-72060ABE7B91}" dt="2025-09-19T17:14:23.714" v="3024" actId="962"/>
          <ac:spMkLst>
            <pc:docMk/>
            <pc:sldMk cId="1133880380" sldId="340"/>
            <ac:spMk id="3" creationId="{5C1B241D-26BA-59B5-75A1-903EF95590AD}"/>
          </ac:spMkLst>
        </pc:spChg>
        <pc:picChg chg="add mod">
          <ac:chgData name="Johnson, Kathryn" userId="fc636950-33c7-4c5b-91a9-d3d6a86c01b7" providerId="ADAL" clId="{E949A7CB-FD96-4D97-9610-72060ABE7B91}" dt="2025-09-19T17:00:15.191" v="1289"/>
          <ac:picMkLst>
            <pc:docMk/>
            <pc:sldMk cId="1133880380" sldId="340"/>
            <ac:picMk id="4" creationId="{1A07BB74-E31F-E190-F1C8-B646605A64C6}"/>
          </ac:picMkLst>
        </pc:picChg>
        <pc:picChg chg="mod">
          <ac:chgData name="Johnson, Kathryn" userId="fc636950-33c7-4c5b-91a9-d3d6a86c01b7" providerId="ADAL" clId="{E949A7CB-FD96-4D97-9610-72060ABE7B91}" dt="2025-09-19T17:14:30.092" v="3026" actId="962"/>
          <ac:picMkLst>
            <pc:docMk/>
            <pc:sldMk cId="1133880380" sldId="340"/>
            <ac:picMk id="7" creationId="{DD99A51F-EF81-4D94-D8DE-5D6B220FE631}"/>
          </ac:picMkLst>
        </pc:picChg>
      </pc:sldChg>
      <pc:sldChg chg="addSp modSp mod">
        <pc:chgData name="Johnson, Kathryn" userId="fc636950-33c7-4c5b-91a9-d3d6a86c01b7" providerId="ADAL" clId="{E949A7CB-FD96-4D97-9610-72060ABE7B91}" dt="2025-09-19T17:16:29.493" v="3214" actId="962"/>
        <pc:sldMkLst>
          <pc:docMk/>
          <pc:sldMk cId="1820253413" sldId="341"/>
        </pc:sldMkLst>
        <pc:spChg chg="mod">
          <ac:chgData name="Johnson, Kathryn" userId="fc636950-33c7-4c5b-91a9-d3d6a86c01b7" providerId="ADAL" clId="{E949A7CB-FD96-4D97-9610-72060ABE7B91}" dt="2025-09-19T17:16:29.493" v="3214" actId="962"/>
          <ac:spMkLst>
            <pc:docMk/>
            <pc:sldMk cId="1820253413" sldId="341"/>
            <ac:spMk id="3" creationId="{AD092E96-41A8-557D-E124-24CA46BFD9F9}"/>
          </ac:spMkLst>
        </pc:spChg>
        <pc:picChg chg="mod">
          <ac:chgData name="Johnson, Kathryn" userId="fc636950-33c7-4c5b-91a9-d3d6a86c01b7" providerId="ADAL" clId="{E949A7CB-FD96-4D97-9610-72060ABE7B91}" dt="2025-09-19T17:16:26.163" v="3213" actId="962"/>
          <ac:picMkLst>
            <pc:docMk/>
            <pc:sldMk cId="1820253413" sldId="341"/>
            <ac:picMk id="4" creationId="{D44AD1B3-7A8B-E4F5-D38D-088262B8312F}"/>
          </ac:picMkLst>
        </pc:picChg>
        <pc:picChg chg="add mod">
          <ac:chgData name="Johnson, Kathryn" userId="fc636950-33c7-4c5b-91a9-d3d6a86c01b7" providerId="ADAL" clId="{E949A7CB-FD96-4D97-9610-72060ABE7B91}" dt="2025-09-19T17:00:18.678" v="1290"/>
          <ac:picMkLst>
            <pc:docMk/>
            <pc:sldMk cId="1820253413" sldId="341"/>
            <ac:picMk id="5" creationId="{8E9AEEBB-1077-4C0C-A1FC-6ADF6860CD5A}"/>
          </ac:picMkLst>
        </pc:picChg>
      </pc:sldChg>
      <pc:sldChg chg="delSp modSp mod">
        <pc:chgData name="Johnson, Kathryn" userId="fc636950-33c7-4c5b-91a9-d3d6a86c01b7" providerId="ADAL" clId="{E949A7CB-FD96-4D97-9610-72060ABE7B91}" dt="2025-09-23T16:11:01.851" v="3914" actId="20577"/>
        <pc:sldMkLst>
          <pc:docMk/>
          <pc:sldMk cId="3973010838" sldId="342"/>
        </pc:sldMkLst>
        <pc:spChg chg="mod">
          <ac:chgData name="Johnson, Kathryn" userId="fc636950-33c7-4c5b-91a9-d3d6a86c01b7" providerId="ADAL" clId="{E949A7CB-FD96-4D97-9610-72060ABE7B91}" dt="2025-09-19T16:57:37.629" v="1253" actId="14100"/>
          <ac:spMkLst>
            <pc:docMk/>
            <pc:sldMk cId="3973010838" sldId="342"/>
            <ac:spMk id="2" creationId="{80EE573E-7600-6E2F-B66D-F18D9386C32C}"/>
          </ac:spMkLst>
        </pc:spChg>
        <pc:spChg chg="mod">
          <ac:chgData name="Johnson, Kathryn" userId="fc636950-33c7-4c5b-91a9-d3d6a86c01b7" providerId="ADAL" clId="{E949A7CB-FD96-4D97-9610-72060ABE7B91}" dt="2025-09-23T16:11:01.851" v="3914" actId="20577"/>
          <ac:spMkLst>
            <pc:docMk/>
            <pc:sldMk cId="3973010838" sldId="342"/>
            <ac:spMk id="3" creationId="{DFC41F4F-0D08-EA3D-B81A-1D1FA6B92FC3}"/>
          </ac:spMkLst>
        </pc:spChg>
        <pc:spChg chg="mod">
          <ac:chgData name="Johnson, Kathryn" userId="fc636950-33c7-4c5b-91a9-d3d6a86c01b7" providerId="ADAL" clId="{E949A7CB-FD96-4D97-9610-72060ABE7B91}" dt="2025-09-19T16:57:54.002" v="1257" actId="962"/>
          <ac:spMkLst>
            <pc:docMk/>
            <pc:sldMk cId="3973010838" sldId="342"/>
            <ac:spMk id="7" creationId="{F73EEFF9-885E-91E8-5CA0-E6ED1D9A449C}"/>
          </ac:spMkLst>
        </pc:spChg>
        <pc:picChg chg="mod">
          <ac:chgData name="Johnson, Kathryn" userId="fc636950-33c7-4c5b-91a9-d3d6a86c01b7" providerId="ADAL" clId="{E949A7CB-FD96-4D97-9610-72060ABE7B91}" dt="2025-09-19T16:58:36.147" v="1258" actId="962"/>
          <ac:picMkLst>
            <pc:docMk/>
            <pc:sldMk cId="3973010838" sldId="342"/>
            <ac:picMk id="8" creationId="{218300FD-04B2-6C02-0851-1EA369583A01}"/>
          </ac:picMkLst>
        </pc:picChg>
      </pc:sldChg>
      <pc:sldChg chg="addSp delSp modSp mod">
        <pc:chgData name="Johnson, Kathryn" userId="fc636950-33c7-4c5b-91a9-d3d6a86c01b7" providerId="ADAL" clId="{E949A7CB-FD96-4D97-9610-72060ABE7B91}" dt="2025-09-19T17:41:00.498" v="3852" actId="13244"/>
        <pc:sldMkLst>
          <pc:docMk/>
          <pc:sldMk cId="1161866297" sldId="343"/>
        </pc:sldMkLst>
        <pc:spChg chg="mod ord">
          <ac:chgData name="Johnson, Kathryn" userId="fc636950-33c7-4c5b-91a9-d3d6a86c01b7" providerId="ADAL" clId="{E949A7CB-FD96-4D97-9610-72060ABE7B91}" dt="2025-09-19T17:41:00.498" v="3852" actId="13244"/>
          <ac:spMkLst>
            <pc:docMk/>
            <pc:sldMk cId="1161866297" sldId="343"/>
            <ac:spMk id="3" creationId="{9B8ABD80-0F0B-41B6-EEA5-05A28F5A53E3}"/>
          </ac:spMkLst>
        </pc:spChg>
        <pc:picChg chg="add mod">
          <ac:chgData name="Johnson, Kathryn" userId="fc636950-33c7-4c5b-91a9-d3d6a86c01b7" providerId="ADAL" clId="{E949A7CB-FD96-4D97-9610-72060ABE7B91}" dt="2025-09-19T17:18:37.324" v="3420" actId="13244"/>
          <ac:picMkLst>
            <pc:docMk/>
            <pc:sldMk cId="1161866297" sldId="343"/>
            <ac:picMk id="6" creationId="{6CBCC23B-66AF-025A-E5A8-A7B41FC9DD28}"/>
          </ac:picMkLst>
        </pc:picChg>
        <pc:picChg chg="add mod">
          <ac:chgData name="Johnson, Kathryn" userId="fc636950-33c7-4c5b-91a9-d3d6a86c01b7" providerId="ADAL" clId="{E949A7CB-FD96-4D97-9610-72060ABE7B91}" dt="2025-09-19T17:18:22.501" v="3417" actId="14100"/>
          <ac:picMkLst>
            <pc:docMk/>
            <pc:sldMk cId="1161866297" sldId="343"/>
            <ac:picMk id="12" creationId="{E667F2B2-4BEE-ED88-BC9F-9D8909D32DE4}"/>
          </ac:picMkLst>
        </pc:picChg>
        <pc:picChg chg="add mod">
          <ac:chgData name="Johnson, Kathryn" userId="fc636950-33c7-4c5b-91a9-d3d6a86c01b7" providerId="ADAL" clId="{E949A7CB-FD96-4D97-9610-72060ABE7B91}" dt="2025-09-19T17:18:22.501" v="3417" actId="14100"/>
          <ac:picMkLst>
            <pc:docMk/>
            <pc:sldMk cId="1161866297" sldId="343"/>
            <ac:picMk id="13" creationId="{74C03DD5-9A17-9ECC-C9B5-988278101F75}"/>
          </ac:picMkLst>
        </pc:picChg>
        <pc:picChg chg="add mod">
          <ac:chgData name="Johnson, Kathryn" userId="fc636950-33c7-4c5b-91a9-d3d6a86c01b7" providerId="ADAL" clId="{E949A7CB-FD96-4D97-9610-72060ABE7B91}" dt="2025-09-19T17:18:26.565" v="3418" actId="1076"/>
          <ac:picMkLst>
            <pc:docMk/>
            <pc:sldMk cId="1161866297" sldId="343"/>
            <ac:picMk id="14" creationId="{6298EA13-F3BD-4EA7-24FF-171EE8BC2514}"/>
          </ac:picMkLst>
        </pc:picChg>
      </pc:sldChg>
      <pc:sldChg chg="addSp delSp modSp mod">
        <pc:chgData name="Johnson, Kathryn" userId="fc636950-33c7-4c5b-91a9-d3d6a86c01b7" providerId="ADAL" clId="{E949A7CB-FD96-4D97-9610-72060ABE7B91}" dt="2025-09-19T17:19:47.863" v="3546" actId="962"/>
        <pc:sldMkLst>
          <pc:docMk/>
          <pc:sldMk cId="2164647488" sldId="344"/>
        </pc:sldMkLst>
        <pc:spChg chg="mod">
          <ac:chgData name="Johnson, Kathryn" userId="fc636950-33c7-4c5b-91a9-d3d6a86c01b7" providerId="ADAL" clId="{E949A7CB-FD96-4D97-9610-72060ABE7B91}" dt="2025-09-19T17:19:38.330" v="3543" actId="962"/>
          <ac:spMkLst>
            <pc:docMk/>
            <pc:sldMk cId="2164647488" sldId="344"/>
            <ac:spMk id="3" creationId="{99D9606B-5B7B-E0D9-2B52-253306EF7871}"/>
          </ac:spMkLst>
        </pc:spChg>
        <pc:picChg chg="add mod">
          <ac:chgData name="Johnson, Kathryn" userId="fc636950-33c7-4c5b-91a9-d3d6a86c01b7" providerId="ADAL" clId="{E949A7CB-FD96-4D97-9610-72060ABE7B91}" dt="2025-09-19T17:00:24.623" v="1294"/>
          <ac:picMkLst>
            <pc:docMk/>
            <pc:sldMk cId="2164647488" sldId="344"/>
            <ac:picMk id="4" creationId="{6D96CFDE-CD1F-AF1F-82FA-282035C41E95}"/>
          </ac:picMkLst>
        </pc:picChg>
        <pc:picChg chg="mod">
          <ac:chgData name="Johnson, Kathryn" userId="fc636950-33c7-4c5b-91a9-d3d6a86c01b7" providerId="ADAL" clId="{E949A7CB-FD96-4D97-9610-72060ABE7B91}" dt="2025-09-19T17:19:45.070" v="3545" actId="962"/>
          <ac:picMkLst>
            <pc:docMk/>
            <pc:sldMk cId="2164647488" sldId="344"/>
            <ac:picMk id="7" creationId="{F8D28607-489F-3312-8CE8-59A1C7D73EE5}"/>
          </ac:picMkLst>
        </pc:picChg>
        <pc:picChg chg="mod">
          <ac:chgData name="Johnson, Kathryn" userId="fc636950-33c7-4c5b-91a9-d3d6a86c01b7" providerId="ADAL" clId="{E949A7CB-FD96-4D97-9610-72060ABE7B91}" dt="2025-09-19T17:19:47.863" v="3546" actId="962"/>
          <ac:picMkLst>
            <pc:docMk/>
            <pc:sldMk cId="2164647488" sldId="344"/>
            <ac:picMk id="8" creationId="{E20CCE4F-29AE-B39A-E682-AF60DD90BABE}"/>
          </ac:picMkLst>
        </pc:picChg>
      </pc:sldChg>
      <pc:sldChg chg="addSp delSp modSp mod">
        <pc:chgData name="Johnson, Kathryn" userId="fc636950-33c7-4c5b-91a9-d3d6a86c01b7" providerId="ADAL" clId="{E949A7CB-FD96-4D97-9610-72060ABE7B91}" dt="2025-09-19T17:21:14.240" v="3759" actId="13244"/>
        <pc:sldMkLst>
          <pc:docMk/>
          <pc:sldMk cId="4195980834" sldId="345"/>
        </pc:sldMkLst>
        <pc:spChg chg="mod">
          <ac:chgData name="Johnson, Kathryn" userId="fc636950-33c7-4c5b-91a9-d3d6a86c01b7" providerId="ADAL" clId="{E949A7CB-FD96-4D97-9610-72060ABE7B91}" dt="2025-09-19T17:21:11.531" v="3758" actId="962"/>
          <ac:spMkLst>
            <pc:docMk/>
            <pc:sldMk cId="4195980834" sldId="345"/>
            <ac:spMk id="3" creationId="{4A0678B9-927B-3DA9-46DD-3DCD2BDFD2D6}"/>
          </ac:spMkLst>
        </pc:spChg>
        <pc:picChg chg="mod">
          <ac:chgData name="Johnson, Kathryn" userId="fc636950-33c7-4c5b-91a9-d3d6a86c01b7" providerId="ADAL" clId="{E949A7CB-FD96-4D97-9610-72060ABE7B91}" dt="2025-09-19T17:21:06.357" v="3756" actId="962"/>
          <ac:picMkLst>
            <pc:docMk/>
            <pc:sldMk cId="4195980834" sldId="345"/>
            <ac:picMk id="4" creationId="{C4890F85-4122-9A78-792E-E0F3AC5A136A}"/>
          </ac:picMkLst>
        </pc:picChg>
        <pc:picChg chg="add mod">
          <ac:chgData name="Johnson, Kathryn" userId="fc636950-33c7-4c5b-91a9-d3d6a86c01b7" providerId="ADAL" clId="{E949A7CB-FD96-4D97-9610-72060ABE7B91}" dt="2025-09-19T17:00:27.730" v="1296"/>
          <ac:picMkLst>
            <pc:docMk/>
            <pc:sldMk cId="4195980834" sldId="345"/>
            <ac:picMk id="5" creationId="{AC5F30E2-5D91-EE4B-52BB-3F144636F8DB}"/>
          </ac:picMkLst>
        </pc:picChg>
        <pc:picChg chg="mod ord">
          <ac:chgData name="Johnson, Kathryn" userId="fc636950-33c7-4c5b-91a9-d3d6a86c01b7" providerId="ADAL" clId="{E949A7CB-FD96-4D97-9610-72060ABE7B91}" dt="2025-09-19T17:21:14.240" v="3759" actId="13244"/>
          <ac:picMkLst>
            <pc:docMk/>
            <pc:sldMk cId="4195980834" sldId="345"/>
            <ac:picMk id="6" creationId="{87C8C2DB-DE85-5239-852C-2C393193CE6E}"/>
          </ac:picMkLst>
        </pc:picChg>
        <pc:picChg chg="mod">
          <ac:chgData name="Johnson, Kathryn" userId="fc636950-33c7-4c5b-91a9-d3d6a86c01b7" providerId="ADAL" clId="{E949A7CB-FD96-4D97-9610-72060ABE7B91}" dt="2025-09-19T17:21:09.014" v="3757" actId="962"/>
          <ac:picMkLst>
            <pc:docMk/>
            <pc:sldMk cId="4195980834" sldId="345"/>
            <ac:picMk id="7" creationId="{5EF1D2E7-11E8-040E-009A-C15E55C374B1}"/>
          </ac:picMkLst>
        </pc:picChg>
      </pc:sldChg>
      <pc:sldChg chg="addSp delSp modSp mod modNotesTx">
        <pc:chgData name="Johnson, Kathryn" userId="fc636950-33c7-4c5b-91a9-d3d6a86c01b7" providerId="ADAL" clId="{E949A7CB-FD96-4D97-9610-72060ABE7B91}" dt="2025-09-23T16:46:08.918" v="6644" actId="20577"/>
        <pc:sldMkLst>
          <pc:docMk/>
          <pc:sldMk cId="3491060515" sldId="439"/>
        </pc:sldMkLst>
        <pc:spChg chg="mod">
          <ac:chgData name="Johnson, Kathryn" userId="fc636950-33c7-4c5b-91a9-d3d6a86c01b7" providerId="ADAL" clId="{E949A7CB-FD96-4D97-9610-72060ABE7B91}" dt="2025-09-19T17:13:12.992" v="3014" actId="962"/>
          <ac:spMkLst>
            <pc:docMk/>
            <pc:sldMk cId="3491060515" sldId="439"/>
            <ac:spMk id="4" creationId="{655ADED8-6E27-D1BC-044C-C74FAD6ED5B8}"/>
          </ac:spMkLst>
        </pc:spChg>
        <pc:picChg chg="mod">
          <ac:chgData name="Johnson, Kathryn" userId="fc636950-33c7-4c5b-91a9-d3d6a86c01b7" providerId="ADAL" clId="{E949A7CB-FD96-4D97-9610-72060ABE7B91}" dt="2025-09-19T17:13:09.006" v="3013" actId="962"/>
          <ac:picMkLst>
            <pc:docMk/>
            <pc:sldMk cId="3491060515" sldId="439"/>
            <ac:picMk id="5" creationId="{A63BDCD1-8AE9-4429-ABAF-A24CD83FCE83}"/>
          </ac:picMkLst>
        </pc:picChg>
        <pc:picChg chg="add mod">
          <ac:chgData name="Johnson, Kathryn" userId="fc636950-33c7-4c5b-91a9-d3d6a86c01b7" providerId="ADAL" clId="{E949A7CB-FD96-4D97-9610-72060ABE7B91}" dt="2025-09-19T16:59:53.040" v="1286"/>
          <ac:picMkLst>
            <pc:docMk/>
            <pc:sldMk cId="3491060515" sldId="439"/>
            <ac:picMk id="6" creationId="{F6BDFA69-6100-DCB0-54AF-B8FD3ECDF3A7}"/>
          </ac:picMkLst>
        </pc:picChg>
      </pc:sldChg>
      <pc:sldChg chg="addSp delSp modSp mod modNotesTx">
        <pc:chgData name="Johnson, Kathryn" userId="fc636950-33c7-4c5b-91a9-d3d6a86c01b7" providerId="ADAL" clId="{E949A7CB-FD96-4D97-9610-72060ABE7B91}" dt="2025-09-23T16:28:03.848" v="5299" actId="20577"/>
        <pc:sldMkLst>
          <pc:docMk/>
          <pc:sldMk cId="4033057664" sldId="1101"/>
        </pc:sldMkLst>
        <pc:picChg chg="mod">
          <ac:chgData name="Johnson, Kathryn" userId="fc636950-33c7-4c5b-91a9-d3d6a86c01b7" providerId="ADAL" clId="{E949A7CB-FD96-4D97-9610-72060ABE7B91}" dt="2025-09-19T17:08:45.926" v="2878" actId="962"/>
          <ac:picMkLst>
            <pc:docMk/>
            <pc:sldMk cId="4033057664" sldId="1101"/>
            <ac:picMk id="3" creationId="{A4D2258B-7A50-8449-7D4E-B061059ED032}"/>
          </ac:picMkLst>
        </pc:picChg>
        <pc:picChg chg="add mod">
          <ac:chgData name="Johnson, Kathryn" userId="fc636950-33c7-4c5b-91a9-d3d6a86c01b7" providerId="ADAL" clId="{E949A7CB-FD96-4D97-9610-72060ABE7B91}" dt="2025-09-19T16:59:33.862" v="1275"/>
          <ac:picMkLst>
            <pc:docMk/>
            <pc:sldMk cId="4033057664" sldId="1101"/>
            <ac:picMk id="4" creationId="{1CDAF441-3090-8482-A0D8-1A659ECCB95F}"/>
          </ac:picMkLst>
        </pc:picChg>
      </pc:sldChg>
      <pc:sldChg chg="addSp modSp del mod">
        <pc:chgData name="Johnson, Kathryn" userId="fc636950-33c7-4c5b-91a9-d3d6a86c01b7" providerId="ADAL" clId="{E949A7CB-FD96-4D97-9610-72060ABE7B91}" dt="2025-09-19T16:54:51.822" v="1038" actId="47"/>
        <pc:sldMkLst>
          <pc:docMk/>
          <pc:sldMk cId="2515068862" sldId="1315"/>
        </pc:sldMkLst>
      </pc:sldChg>
      <pc:sldChg chg="del">
        <pc:chgData name="Johnson, Kathryn" userId="fc636950-33c7-4c5b-91a9-d3d6a86c01b7" providerId="ADAL" clId="{E949A7CB-FD96-4D97-9610-72060ABE7B91}" dt="2025-09-19T15:27:04.538" v="70" actId="47"/>
        <pc:sldMkLst>
          <pc:docMk/>
          <pc:sldMk cId="1188941504" sldId="1614"/>
        </pc:sldMkLst>
      </pc:sldChg>
      <pc:sldChg chg="addSp delSp modSp mod modNotesTx">
        <pc:chgData name="Johnson, Kathryn" userId="fc636950-33c7-4c5b-91a9-d3d6a86c01b7" providerId="ADAL" clId="{E949A7CB-FD96-4D97-9610-72060ABE7B91}" dt="2025-09-23T17:01:00.962" v="7335" actId="20577"/>
        <pc:sldMkLst>
          <pc:docMk/>
          <pc:sldMk cId="973353099" sldId="1747"/>
        </pc:sldMkLst>
        <pc:spChg chg="mod">
          <ac:chgData name="Johnson, Kathryn" userId="fc636950-33c7-4c5b-91a9-d3d6a86c01b7" providerId="ADAL" clId="{E949A7CB-FD96-4D97-9610-72060ABE7B91}" dt="2025-09-19T17:07:01.439" v="2809" actId="962"/>
          <ac:spMkLst>
            <pc:docMk/>
            <pc:sldMk cId="973353099" sldId="1747"/>
            <ac:spMk id="3" creationId="{70FA81FB-153C-1143-B814-8718D2845369}"/>
          </ac:spMkLst>
        </pc:spChg>
        <pc:spChg chg="mod">
          <ac:chgData name="Johnson, Kathryn" userId="fc636950-33c7-4c5b-91a9-d3d6a86c01b7" providerId="ADAL" clId="{E949A7CB-FD96-4D97-9610-72060ABE7B91}" dt="2025-09-19T17:07:02.992" v="2810" actId="962"/>
          <ac:spMkLst>
            <pc:docMk/>
            <pc:sldMk cId="973353099" sldId="1747"/>
            <ac:spMk id="4" creationId="{06C10C8E-B455-F24A-B014-CC97A88D66F6}"/>
          </ac:spMkLst>
        </pc:spChg>
        <pc:picChg chg="add mod">
          <ac:chgData name="Johnson, Kathryn" userId="fc636950-33c7-4c5b-91a9-d3d6a86c01b7" providerId="ADAL" clId="{E949A7CB-FD96-4D97-9610-72060ABE7B91}" dt="2025-09-19T16:59:24.410" v="1270"/>
          <ac:picMkLst>
            <pc:docMk/>
            <pc:sldMk cId="973353099" sldId="1747"/>
            <ac:picMk id="5" creationId="{FEF5D56A-30DA-1E41-A2AC-7FC3CEEB6353}"/>
          </ac:picMkLst>
        </pc:picChg>
      </pc:sldChg>
      <pc:sldChg chg="del">
        <pc:chgData name="Johnson, Kathryn" userId="fc636950-33c7-4c5b-91a9-d3d6a86c01b7" providerId="ADAL" clId="{E949A7CB-FD96-4D97-9610-72060ABE7B91}" dt="2025-09-19T15:26:55.491" v="68" actId="47"/>
        <pc:sldMkLst>
          <pc:docMk/>
          <pc:sldMk cId="2907856190" sldId="1929"/>
        </pc:sldMkLst>
      </pc:sldChg>
      <pc:sldChg chg="addSp delSp modSp mod">
        <pc:chgData name="Johnson, Kathryn" userId="fc636950-33c7-4c5b-91a9-d3d6a86c01b7" providerId="ADAL" clId="{E949A7CB-FD96-4D97-9610-72060ABE7B91}" dt="2025-09-19T16:54:13.989" v="1034" actId="962"/>
        <pc:sldMkLst>
          <pc:docMk/>
          <pc:sldMk cId="1219460740" sldId="1951"/>
        </pc:sldMkLst>
        <pc:spChg chg="mod">
          <ac:chgData name="Johnson, Kathryn" userId="fc636950-33c7-4c5b-91a9-d3d6a86c01b7" providerId="ADAL" clId="{E949A7CB-FD96-4D97-9610-72060ABE7B91}" dt="2025-09-19T16:52:01.736" v="582" actId="962"/>
          <ac:spMkLst>
            <pc:docMk/>
            <pc:sldMk cId="1219460740" sldId="1951"/>
            <ac:spMk id="7" creationId="{11924B91-7965-4A44-9D61-7C7524088403}"/>
          </ac:spMkLst>
        </pc:spChg>
        <pc:spChg chg="mod">
          <ac:chgData name="Johnson, Kathryn" userId="fc636950-33c7-4c5b-91a9-d3d6a86c01b7" providerId="ADAL" clId="{E949A7CB-FD96-4D97-9610-72060ABE7B91}" dt="2025-09-19T16:54:13.989" v="1034" actId="962"/>
          <ac:spMkLst>
            <pc:docMk/>
            <pc:sldMk cId="1219460740" sldId="1951"/>
            <ac:spMk id="15" creationId="{FD1DF6C1-F6F0-7CA5-A8FE-25C676588BFA}"/>
          </ac:spMkLst>
        </pc:spChg>
        <pc:grpChg chg="add mod ord">
          <ac:chgData name="Johnson, Kathryn" userId="fc636950-33c7-4c5b-91a9-d3d6a86c01b7" providerId="ADAL" clId="{E949A7CB-FD96-4D97-9610-72060ABE7B91}" dt="2025-09-19T16:53:23.634" v="662" actId="962"/>
          <ac:grpSpMkLst>
            <pc:docMk/>
            <pc:sldMk cId="1219460740" sldId="1951"/>
            <ac:grpSpMk id="6" creationId="{2319801C-0896-3196-941B-73D30F42C628}"/>
          </ac:grpSpMkLst>
        </pc:grpChg>
        <pc:grpChg chg="mod">
          <ac:chgData name="Johnson, Kathryn" userId="fc636950-33c7-4c5b-91a9-d3d6a86c01b7" providerId="ADAL" clId="{E949A7CB-FD96-4D97-9610-72060ABE7B91}" dt="2025-09-19T16:52:29.447" v="584" actId="164"/>
          <ac:grpSpMkLst>
            <pc:docMk/>
            <pc:sldMk cId="1219460740" sldId="1951"/>
            <ac:grpSpMk id="10" creationId="{B0F293DE-3851-EF6A-638B-39ECEE7DFBC0}"/>
          </ac:grpSpMkLst>
        </pc:grpChg>
        <pc:picChg chg="mod topLvl">
          <ac:chgData name="Johnson, Kathryn" userId="fc636950-33c7-4c5b-91a9-d3d6a86c01b7" providerId="ADAL" clId="{E949A7CB-FD96-4D97-9610-72060ABE7B91}" dt="2025-09-19T16:52:40.389" v="586" actId="962"/>
          <ac:picMkLst>
            <pc:docMk/>
            <pc:sldMk cId="1219460740" sldId="1951"/>
            <ac:picMk id="8" creationId="{86713566-11F8-F73B-BB83-5FEBF39FB5E0}"/>
          </ac:picMkLst>
        </pc:picChg>
        <pc:picChg chg="mod">
          <ac:chgData name="Johnson, Kathryn" userId="fc636950-33c7-4c5b-91a9-d3d6a86c01b7" providerId="ADAL" clId="{E949A7CB-FD96-4D97-9610-72060ABE7B91}" dt="2025-09-19T16:53:45.194" v="806" actId="962"/>
          <ac:picMkLst>
            <pc:docMk/>
            <pc:sldMk cId="1219460740" sldId="1951"/>
            <ac:picMk id="9" creationId="{19CD8362-FF50-9607-4F26-B9789463D712}"/>
          </ac:picMkLst>
        </pc:picChg>
        <pc:picChg chg="mod topLvl">
          <ac:chgData name="Johnson, Kathryn" userId="fc636950-33c7-4c5b-91a9-d3d6a86c01b7" providerId="ADAL" clId="{E949A7CB-FD96-4D97-9610-72060ABE7B91}" dt="2025-09-19T16:52:45.114" v="587" actId="962"/>
          <ac:picMkLst>
            <pc:docMk/>
            <pc:sldMk cId="1219460740" sldId="1951"/>
            <ac:picMk id="18" creationId="{7C8EB3FA-B842-9F52-4BDB-904C1F60B881}"/>
          </ac:picMkLst>
        </pc:picChg>
      </pc:sldChg>
      <pc:sldChg chg="modSp">
        <pc:chgData name="Johnson, Kathryn" userId="fc636950-33c7-4c5b-91a9-d3d6a86c01b7" providerId="ADAL" clId="{E949A7CB-FD96-4D97-9610-72060ABE7B91}" dt="2025-09-19T16:51:18.592" v="578" actId="962"/>
        <pc:sldMkLst>
          <pc:docMk/>
          <pc:sldMk cId="2653690524" sldId="1952"/>
        </pc:sldMkLst>
        <pc:spChg chg="mod">
          <ac:chgData name="Johnson, Kathryn" userId="fc636950-33c7-4c5b-91a9-d3d6a86c01b7" providerId="ADAL" clId="{E949A7CB-FD96-4D97-9610-72060ABE7B91}" dt="2025-09-19T16:51:18.592" v="578" actId="962"/>
          <ac:spMkLst>
            <pc:docMk/>
            <pc:sldMk cId="2653690524" sldId="1952"/>
            <ac:spMk id="3" creationId="{8FDAB62B-84C1-BAAD-8CB7-5029508AE914}"/>
          </ac:spMkLst>
        </pc:spChg>
      </pc:sldChg>
      <pc:sldChg chg="delSp modSp mod">
        <pc:chgData name="Johnson, Kathryn" userId="fc636950-33c7-4c5b-91a9-d3d6a86c01b7" providerId="ADAL" clId="{E949A7CB-FD96-4D97-9610-72060ABE7B91}" dt="2025-09-19T16:51:34.657" v="581" actId="478"/>
        <pc:sldMkLst>
          <pc:docMk/>
          <pc:sldMk cId="1214318063" sldId="1953"/>
        </pc:sldMkLst>
        <pc:spChg chg="mod">
          <ac:chgData name="Johnson, Kathryn" userId="fc636950-33c7-4c5b-91a9-d3d6a86c01b7" providerId="ADAL" clId="{E949A7CB-FD96-4D97-9610-72060ABE7B91}" dt="2025-09-19T16:51:29.083" v="579" actId="962"/>
          <ac:spMkLst>
            <pc:docMk/>
            <pc:sldMk cId="1214318063" sldId="1953"/>
            <ac:spMk id="3" creationId="{8FDAB62B-84C1-BAAD-8CB7-5029508AE914}"/>
          </ac:spMkLst>
        </pc:spChg>
      </pc:sldChg>
      <pc:sldChg chg="delSp modSp mod">
        <pc:chgData name="Johnson, Kathryn" userId="fc636950-33c7-4c5b-91a9-d3d6a86c01b7" providerId="ADAL" clId="{E949A7CB-FD96-4D97-9610-72060ABE7B91}" dt="2025-09-19T15:14:15.228" v="8" actId="478"/>
        <pc:sldMkLst>
          <pc:docMk/>
          <pc:sldMk cId="3810517527" sldId="2112"/>
        </pc:sldMkLst>
      </pc:sldChg>
      <pc:sldChg chg="addSp delSp modSp mod">
        <pc:chgData name="Johnson, Kathryn" userId="fc636950-33c7-4c5b-91a9-d3d6a86c01b7" providerId="ADAL" clId="{E949A7CB-FD96-4D97-9610-72060ABE7B91}" dt="2025-09-19T17:08:22.102" v="2875" actId="962"/>
        <pc:sldMkLst>
          <pc:docMk/>
          <pc:sldMk cId="4070253720" sldId="2119"/>
        </pc:sldMkLst>
        <pc:spChg chg="mod">
          <ac:chgData name="Johnson, Kathryn" userId="fc636950-33c7-4c5b-91a9-d3d6a86c01b7" providerId="ADAL" clId="{E949A7CB-FD96-4D97-9610-72060ABE7B91}" dt="2025-09-19T17:08:22.102" v="2875" actId="962"/>
          <ac:spMkLst>
            <pc:docMk/>
            <pc:sldMk cId="4070253720" sldId="2119"/>
            <ac:spMk id="6" creationId="{A86FB705-4A67-4042-7E37-C21C4BC6A992}"/>
          </ac:spMkLst>
        </pc:spChg>
        <pc:grpChg chg="add mod">
          <ac:chgData name="Johnson, Kathryn" userId="fc636950-33c7-4c5b-91a9-d3d6a86c01b7" providerId="ADAL" clId="{E949A7CB-FD96-4D97-9610-72060ABE7B91}" dt="2025-09-19T17:08:10.921" v="2874" actId="962"/>
          <ac:grpSpMkLst>
            <pc:docMk/>
            <pc:sldMk cId="4070253720" sldId="2119"/>
            <ac:grpSpMk id="4" creationId="{D8E177FF-835F-73B6-D275-7FDA8E142752}"/>
          </ac:grpSpMkLst>
        </pc:grpChg>
        <pc:picChg chg="add mod">
          <ac:chgData name="Johnson, Kathryn" userId="fc636950-33c7-4c5b-91a9-d3d6a86c01b7" providerId="ADAL" clId="{E949A7CB-FD96-4D97-9610-72060ABE7B91}" dt="2025-09-19T16:59:30.435" v="1273"/>
          <ac:picMkLst>
            <pc:docMk/>
            <pc:sldMk cId="4070253720" sldId="2119"/>
            <ac:picMk id="3" creationId="{8E00363B-2BC6-607C-F522-224348FF5D7B}"/>
          </ac:picMkLst>
        </pc:picChg>
        <pc:picChg chg="mod topLvl">
          <ac:chgData name="Johnson, Kathryn" userId="fc636950-33c7-4c5b-91a9-d3d6a86c01b7" providerId="ADAL" clId="{E949A7CB-FD96-4D97-9610-72060ABE7B91}" dt="2025-09-19T17:07:57.851" v="2817" actId="164"/>
          <ac:picMkLst>
            <pc:docMk/>
            <pc:sldMk cId="4070253720" sldId="2119"/>
            <ac:picMk id="9" creationId="{A7928B76-6E6D-D815-6628-53EDE16690DE}"/>
          </ac:picMkLst>
        </pc:picChg>
        <pc:picChg chg="mod topLvl">
          <ac:chgData name="Johnson, Kathryn" userId="fc636950-33c7-4c5b-91a9-d3d6a86c01b7" providerId="ADAL" clId="{E949A7CB-FD96-4D97-9610-72060ABE7B91}" dt="2025-09-19T17:07:57.851" v="2817" actId="164"/>
          <ac:picMkLst>
            <pc:docMk/>
            <pc:sldMk cId="4070253720" sldId="2119"/>
            <ac:picMk id="11" creationId="{2D818D8D-051C-85E5-26B0-47F989238580}"/>
          </ac:picMkLst>
        </pc:picChg>
        <pc:picChg chg="mod topLvl">
          <ac:chgData name="Johnson, Kathryn" userId="fc636950-33c7-4c5b-91a9-d3d6a86c01b7" providerId="ADAL" clId="{E949A7CB-FD96-4D97-9610-72060ABE7B91}" dt="2025-09-19T17:07:57.851" v="2817" actId="164"/>
          <ac:picMkLst>
            <pc:docMk/>
            <pc:sldMk cId="4070253720" sldId="2119"/>
            <ac:picMk id="13" creationId="{3DA1E325-1CF1-7A34-46C4-1C1D601FBD1A}"/>
          </ac:picMkLst>
        </pc:picChg>
      </pc:sldChg>
      <pc:sldChg chg="addSp delSp modSp mod modNotesTx">
        <pc:chgData name="Johnson, Kathryn" userId="fc636950-33c7-4c5b-91a9-d3d6a86c01b7" providerId="ADAL" clId="{E949A7CB-FD96-4D97-9610-72060ABE7B91}" dt="2025-09-23T16:30:38.475" v="5582" actId="20577"/>
        <pc:sldMkLst>
          <pc:docMk/>
          <pc:sldMk cId="4121868425" sldId="2120"/>
        </pc:sldMkLst>
        <pc:picChg chg="add mod">
          <ac:chgData name="Johnson, Kathryn" userId="fc636950-33c7-4c5b-91a9-d3d6a86c01b7" providerId="ADAL" clId="{E949A7CB-FD96-4D97-9610-72060ABE7B91}" dt="2025-09-19T16:59:38.112" v="1277"/>
          <ac:picMkLst>
            <pc:docMk/>
            <pc:sldMk cId="4121868425" sldId="2120"/>
            <ac:picMk id="4" creationId="{C618BC05-16A4-EE38-3DD7-361468F9177B}"/>
          </ac:picMkLst>
        </pc:picChg>
        <pc:picChg chg="mod">
          <ac:chgData name="Johnson, Kathryn" userId="fc636950-33c7-4c5b-91a9-d3d6a86c01b7" providerId="ADAL" clId="{E949A7CB-FD96-4D97-9610-72060ABE7B91}" dt="2025-09-19T17:09:27.264" v="2882" actId="962"/>
          <ac:picMkLst>
            <pc:docMk/>
            <pc:sldMk cId="4121868425" sldId="2120"/>
            <ac:picMk id="5122" creationId="{BE0BFFDA-F857-DA4D-C331-24F533F30211}"/>
          </ac:picMkLst>
        </pc:picChg>
      </pc:sldChg>
      <pc:sldChg chg="addSp delSp modSp modNotesTx">
        <pc:chgData name="Johnson, Kathryn" userId="fc636950-33c7-4c5b-91a9-d3d6a86c01b7" providerId="ADAL" clId="{E949A7CB-FD96-4D97-9610-72060ABE7B91}" dt="2025-09-23T16:31:53.417" v="5849" actId="20577"/>
        <pc:sldMkLst>
          <pc:docMk/>
          <pc:sldMk cId="3840747333" sldId="2121"/>
        </pc:sldMkLst>
        <pc:picChg chg="add mod">
          <ac:chgData name="Johnson, Kathryn" userId="fc636950-33c7-4c5b-91a9-d3d6a86c01b7" providerId="ADAL" clId="{E949A7CB-FD96-4D97-9610-72060ABE7B91}" dt="2025-09-19T16:59:41.833" v="1280"/>
          <ac:picMkLst>
            <pc:docMk/>
            <pc:sldMk cId="3840747333" sldId="2121"/>
            <ac:picMk id="3" creationId="{CAD74A5B-AF91-B4E1-3091-4373867371AD}"/>
          </ac:picMkLst>
        </pc:picChg>
        <pc:picChg chg="mod">
          <ac:chgData name="Johnson, Kathryn" userId="fc636950-33c7-4c5b-91a9-d3d6a86c01b7" providerId="ADAL" clId="{E949A7CB-FD96-4D97-9610-72060ABE7B91}" dt="2025-09-19T17:09:51.223" v="2901" actId="962"/>
          <ac:picMkLst>
            <pc:docMk/>
            <pc:sldMk cId="3840747333" sldId="2121"/>
            <ac:picMk id="6146" creationId="{A058E010-5298-C622-0667-4E3C30BE83D8}"/>
          </ac:picMkLst>
        </pc:picChg>
      </pc:sldChg>
      <pc:sldChg chg="addSp delSp modSp modNotesTx">
        <pc:chgData name="Johnson, Kathryn" userId="fc636950-33c7-4c5b-91a9-d3d6a86c01b7" providerId="ADAL" clId="{E949A7CB-FD96-4D97-9610-72060ABE7B91}" dt="2025-09-23T16:33:31.479" v="5968" actId="20577"/>
        <pc:sldMkLst>
          <pc:docMk/>
          <pc:sldMk cId="3725429990" sldId="2122"/>
        </pc:sldMkLst>
        <pc:picChg chg="add mod">
          <ac:chgData name="Johnson, Kathryn" userId="fc636950-33c7-4c5b-91a9-d3d6a86c01b7" providerId="ADAL" clId="{E949A7CB-FD96-4D97-9610-72060ABE7B91}" dt="2025-09-19T16:59:44.747" v="1282"/>
          <ac:picMkLst>
            <pc:docMk/>
            <pc:sldMk cId="3725429990" sldId="2122"/>
            <ac:picMk id="3" creationId="{58F7D1FB-FBB6-6DAE-624D-87728C2180AA}"/>
          </ac:picMkLst>
        </pc:picChg>
        <pc:picChg chg="mod">
          <ac:chgData name="Johnson, Kathryn" userId="fc636950-33c7-4c5b-91a9-d3d6a86c01b7" providerId="ADAL" clId="{E949A7CB-FD96-4D97-9610-72060ABE7B91}" dt="2025-09-19T17:10:07.809" v="2904" actId="962"/>
          <ac:picMkLst>
            <pc:docMk/>
            <pc:sldMk cId="3725429990" sldId="2122"/>
            <ac:picMk id="7170" creationId="{11968248-F580-B8BD-E787-A57413A0A3AC}"/>
          </ac:picMkLst>
        </pc:picChg>
      </pc:sldChg>
      <pc:sldChg chg="addSp delSp modSp mod">
        <pc:chgData name="Johnson, Kathryn" userId="fc636950-33c7-4c5b-91a9-d3d6a86c01b7" providerId="ADAL" clId="{E949A7CB-FD96-4D97-9610-72060ABE7B91}" dt="2025-09-19T16:56:46.911" v="1162" actId="962"/>
        <pc:sldMkLst>
          <pc:docMk/>
          <pc:sldMk cId="1966374347" sldId="2133"/>
        </pc:sldMkLst>
        <pc:picChg chg="mod ord">
          <ac:chgData name="Johnson, Kathryn" userId="fc636950-33c7-4c5b-91a9-d3d6a86c01b7" providerId="ADAL" clId="{E949A7CB-FD96-4D97-9610-72060ABE7B91}" dt="2025-09-19T16:56:44.086" v="1161" actId="13244"/>
          <ac:picMkLst>
            <pc:docMk/>
            <pc:sldMk cId="1966374347" sldId="2133"/>
            <ac:picMk id="5" creationId="{BDA1214E-E853-CB1A-B648-FD266058161E}"/>
          </ac:picMkLst>
        </pc:picChg>
        <pc:picChg chg="mod">
          <ac:chgData name="Johnson, Kathryn" userId="fc636950-33c7-4c5b-91a9-d3d6a86c01b7" providerId="ADAL" clId="{E949A7CB-FD96-4D97-9610-72060ABE7B91}" dt="2025-09-19T16:56:46.911" v="1162" actId="962"/>
          <ac:picMkLst>
            <pc:docMk/>
            <pc:sldMk cId="1966374347" sldId="2133"/>
            <ac:picMk id="6" creationId="{CE1A154E-D416-7414-AD3A-F8B60EB2D1CC}"/>
          </ac:picMkLst>
        </pc:picChg>
        <pc:picChg chg="add mod ord">
          <ac:chgData name="Johnson, Kathryn" userId="fc636950-33c7-4c5b-91a9-d3d6a86c01b7" providerId="ADAL" clId="{E949A7CB-FD96-4D97-9610-72060ABE7B91}" dt="2025-09-19T16:56:42.889" v="1160" actId="13244"/>
          <ac:picMkLst>
            <pc:docMk/>
            <pc:sldMk cId="1966374347" sldId="2133"/>
            <ac:picMk id="9" creationId="{D5D5B6DA-07A2-1D92-EFBC-5C47AAFB4377}"/>
          </ac:picMkLst>
        </pc:picChg>
      </pc:sldChg>
      <pc:sldChg chg="addSp delSp modSp mod delAnim">
        <pc:chgData name="Johnson, Kathryn" userId="fc636950-33c7-4c5b-91a9-d3d6a86c01b7" providerId="ADAL" clId="{E949A7CB-FD96-4D97-9610-72060ABE7B91}" dt="2025-09-19T16:57:20.987" v="1249" actId="962"/>
        <pc:sldMkLst>
          <pc:docMk/>
          <pc:sldMk cId="1615745996" sldId="2134"/>
        </pc:sldMkLst>
        <pc:picChg chg="add mod">
          <ac:chgData name="Johnson, Kathryn" userId="fc636950-33c7-4c5b-91a9-d3d6a86c01b7" providerId="ADAL" clId="{E949A7CB-FD96-4D97-9610-72060ABE7B91}" dt="2025-09-19T16:57:16.353" v="1248" actId="962"/>
          <ac:picMkLst>
            <pc:docMk/>
            <pc:sldMk cId="1615745996" sldId="2134"/>
            <ac:picMk id="18" creationId="{BBBE9CF3-A066-9E78-9F19-189AC54F638D}"/>
          </ac:picMkLst>
        </pc:picChg>
        <pc:picChg chg="add mod">
          <ac:chgData name="Johnson, Kathryn" userId="fc636950-33c7-4c5b-91a9-d3d6a86c01b7" providerId="ADAL" clId="{E949A7CB-FD96-4D97-9610-72060ABE7B91}" dt="2025-09-19T16:57:20.987" v="1249" actId="962"/>
          <ac:picMkLst>
            <pc:docMk/>
            <pc:sldMk cId="1615745996" sldId="2134"/>
            <ac:picMk id="19" creationId="{590497ED-FFCC-D400-3DC8-9CB53C96B507}"/>
          </ac:picMkLst>
        </pc:picChg>
      </pc:sldChg>
      <pc:sldChg chg="addSp modSp mod">
        <pc:chgData name="Johnson, Kathryn" userId="fc636950-33c7-4c5b-91a9-d3d6a86c01b7" providerId="ADAL" clId="{E949A7CB-FD96-4D97-9610-72060ABE7B91}" dt="2025-09-22T16:49:18.175" v="3853" actId="14100"/>
        <pc:sldMkLst>
          <pc:docMk/>
          <pc:sldMk cId="3644085056" sldId="2138"/>
        </pc:sldMkLst>
        <pc:spChg chg="mod">
          <ac:chgData name="Johnson, Kathryn" userId="fc636950-33c7-4c5b-91a9-d3d6a86c01b7" providerId="ADAL" clId="{E949A7CB-FD96-4D97-9610-72060ABE7B91}" dt="2025-09-19T17:03:42.710" v="2020" actId="962"/>
          <ac:spMkLst>
            <pc:docMk/>
            <pc:sldMk cId="3644085056" sldId="2138"/>
            <ac:spMk id="3" creationId="{9A2987B9-C3A2-4F6E-B225-3F3676236482}"/>
          </ac:spMkLst>
        </pc:spChg>
        <pc:picChg chg="mod ord">
          <ac:chgData name="Johnson, Kathryn" userId="fc636950-33c7-4c5b-91a9-d3d6a86c01b7" providerId="ADAL" clId="{E949A7CB-FD96-4D97-9610-72060ABE7B91}" dt="2025-09-22T16:49:18.175" v="3853" actId="14100"/>
          <ac:picMkLst>
            <pc:docMk/>
            <pc:sldMk cId="3644085056" sldId="2138"/>
            <ac:picMk id="5" creationId="{45B645C1-DA7A-4046-BC30-CBBE5F21FDC7}"/>
          </ac:picMkLst>
        </pc:picChg>
        <pc:picChg chg="add mod">
          <ac:chgData name="Johnson, Kathryn" userId="fc636950-33c7-4c5b-91a9-d3d6a86c01b7" providerId="ADAL" clId="{E949A7CB-FD96-4D97-9610-72060ABE7B91}" dt="2025-09-19T16:59:19.890" v="1267"/>
          <ac:picMkLst>
            <pc:docMk/>
            <pc:sldMk cId="3644085056" sldId="2138"/>
            <ac:picMk id="6" creationId="{BA177785-8C29-DD9C-8E3D-292CD1CC57B9}"/>
          </ac:picMkLst>
        </pc:picChg>
      </pc:sldChg>
      <pc:sldChg chg="addSp delSp modSp mod delAnim modNotesTx">
        <pc:chgData name="Johnson, Kathryn" userId="fc636950-33c7-4c5b-91a9-d3d6a86c01b7" providerId="ADAL" clId="{E949A7CB-FD96-4D97-9610-72060ABE7B91}" dt="2025-09-19T17:11:01.927" v="2924" actId="962"/>
        <pc:sldMkLst>
          <pc:docMk/>
          <pc:sldMk cId="3285965808" sldId="2139"/>
        </pc:sldMkLst>
        <pc:spChg chg="mod">
          <ac:chgData name="Johnson, Kathryn" userId="fc636950-33c7-4c5b-91a9-d3d6a86c01b7" providerId="ADAL" clId="{E949A7CB-FD96-4D97-9610-72060ABE7B91}" dt="2025-09-19T17:11:01.927" v="2924" actId="962"/>
          <ac:spMkLst>
            <pc:docMk/>
            <pc:sldMk cId="3285965808" sldId="2139"/>
            <ac:spMk id="2" creationId="{CCDEB28D-9FA7-A3EB-4EB2-FA0B98C406BB}"/>
          </ac:spMkLst>
        </pc:spChg>
        <pc:spChg chg="mod">
          <ac:chgData name="Johnson, Kathryn" userId="fc636950-33c7-4c5b-91a9-d3d6a86c01b7" providerId="ADAL" clId="{E949A7CB-FD96-4D97-9610-72060ABE7B91}" dt="2025-09-19T17:10:19.429" v="2906" actId="962"/>
          <ac:spMkLst>
            <pc:docMk/>
            <pc:sldMk cId="3285965808" sldId="2139"/>
            <ac:spMk id="3" creationId="{B1ADD790-59D9-3DD1-6E37-3E666B732FCA}"/>
          </ac:spMkLst>
        </pc:spChg>
        <pc:spChg chg="add mod ord">
          <ac:chgData name="Johnson, Kathryn" userId="fc636950-33c7-4c5b-91a9-d3d6a86c01b7" providerId="ADAL" clId="{E949A7CB-FD96-4D97-9610-72060ABE7B91}" dt="2025-09-19T17:11:00.837" v="2923" actId="13244"/>
          <ac:spMkLst>
            <pc:docMk/>
            <pc:sldMk cId="3285965808" sldId="2139"/>
            <ac:spMk id="4" creationId="{58F2598B-484D-696A-4057-CB3809278D1F}"/>
          </ac:spMkLst>
        </pc:spChg>
        <pc:picChg chg="mod">
          <ac:chgData name="Johnson, Kathryn" userId="fc636950-33c7-4c5b-91a9-d3d6a86c01b7" providerId="ADAL" clId="{E949A7CB-FD96-4D97-9610-72060ABE7B91}" dt="2025-09-19T17:10:21.134" v="2907" actId="962"/>
          <ac:picMkLst>
            <pc:docMk/>
            <pc:sldMk cId="3285965808" sldId="2139"/>
            <ac:picMk id="10" creationId="{3F557F81-9615-74E8-40CA-D174FAA45A04}"/>
          </ac:picMkLst>
        </pc:picChg>
      </pc:sldChg>
      <pc:sldChg chg="del">
        <pc:chgData name="Johnson, Kathryn" userId="fc636950-33c7-4c5b-91a9-d3d6a86c01b7" providerId="ADAL" clId="{E949A7CB-FD96-4D97-9610-72060ABE7B91}" dt="2025-09-19T15:41:33.070" v="122" actId="47"/>
        <pc:sldMkLst>
          <pc:docMk/>
          <pc:sldMk cId="2533811416" sldId="2140"/>
        </pc:sldMkLst>
      </pc:sldChg>
      <pc:sldChg chg="modSp del mod">
        <pc:chgData name="Johnson, Kathryn" userId="fc636950-33c7-4c5b-91a9-d3d6a86c01b7" providerId="ADAL" clId="{E949A7CB-FD96-4D97-9610-72060ABE7B91}" dt="2025-09-19T15:47:11.129" v="159" actId="47"/>
        <pc:sldMkLst>
          <pc:docMk/>
          <pc:sldMk cId="1457610617" sldId="2141"/>
        </pc:sldMkLst>
      </pc:sldChg>
      <pc:sldChg chg="addSp modSp">
        <pc:chgData name="Johnson, Kathryn" userId="fc636950-33c7-4c5b-91a9-d3d6a86c01b7" providerId="ADAL" clId="{E949A7CB-FD96-4D97-9610-72060ABE7B91}" dt="2025-09-19T17:07:15.233" v="2812" actId="962"/>
        <pc:sldMkLst>
          <pc:docMk/>
          <pc:sldMk cId="2817991999" sldId="2142"/>
        </pc:sldMkLst>
        <pc:spChg chg="mod">
          <ac:chgData name="Johnson, Kathryn" userId="fc636950-33c7-4c5b-91a9-d3d6a86c01b7" providerId="ADAL" clId="{E949A7CB-FD96-4D97-9610-72060ABE7B91}" dt="2025-09-19T17:07:15.233" v="2812" actId="962"/>
          <ac:spMkLst>
            <pc:docMk/>
            <pc:sldMk cId="2817991999" sldId="2142"/>
            <ac:spMk id="3" creationId="{73CFB77F-5011-112A-0C0C-06E0F495F195}"/>
          </ac:spMkLst>
        </pc:spChg>
        <pc:spChg chg="mod">
          <ac:chgData name="Johnson, Kathryn" userId="fc636950-33c7-4c5b-91a9-d3d6a86c01b7" providerId="ADAL" clId="{E949A7CB-FD96-4D97-9610-72060ABE7B91}" dt="2025-09-19T17:07:10.946" v="2811" actId="962"/>
          <ac:spMkLst>
            <pc:docMk/>
            <pc:sldMk cId="2817991999" sldId="2142"/>
            <ac:spMk id="4" creationId="{13A2D13E-F22F-D646-1411-4032600E4446}"/>
          </ac:spMkLst>
        </pc:spChg>
        <pc:picChg chg="add mod">
          <ac:chgData name="Johnson, Kathryn" userId="fc636950-33c7-4c5b-91a9-d3d6a86c01b7" providerId="ADAL" clId="{E949A7CB-FD96-4D97-9610-72060ABE7B91}" dt="2025-09-19T16:59:26.856" v="1271"/>
          <ac:picMkLst>
            <pc:docMk/>
            <pc:sldMk cId="2817991999" sldId="2142"/>
            <ac:picMk id="2" creationId="{1847B6EA-7221-DC2E-C342-9EAB59A5A6BB}"/>
          </ac:picMkLst>
        </pc:picChg>
      </pc:sldChg>
      <pc:sldChg chg="addSp modSp mod">
        <pc:chgData name="Johnson, Kathryn" userId="fc636950-33c7-4c5b-91a9-d3d6a86c01b7" providerId="ADAL" clId="{E949A7CB-FD96-4D97-9610-72060ABE7B91}" dt="2025-09-19T17:13:57.420" v="3020" actId="1076"/>
        <pc:sldMkLst>
          <pc:docMk/>
          <pc:sldMk cId="375244286" sldId="2144"/>
        </pc:sldMkLst>
        <pc:spChg chg="mod">
          <ac:chgData name="Johnson, Kathryn" userId="fc636950-33c7-4c5b-91a9-d3d6a86c01b7" providerId="ADAL" clId="{E949A7CB-FD96-4D97-9610-72060ABE7B91}" dt="2025-09-19T17:13:47.343" v="3017" actId="962"/>
          <ac:spMkLst>
            <pc:docMk/>
            <pc:sldMk cId="375244286" sldId="2144"/>
            <ac:spMk id="3" creationId="{87C380DF-8494-5A59-2BB6-6C510AC977AB}"/>
          </ac:spMkLst>
        </pc:spChg>
        <pc:picChg chg="add mod">
          <ac:chgData name="Johnson, Kathryn" userId="fc636950-33c7-4c5b-91a9-d3d6a86c01b7" providerId="ADAL" clId="{E949A7CB-FD96-4D97-9610-72060ABE7B91}" dt="2025-09-19T17:00:12.532" v="1288"/>
          <ac:picMkLst>
            <pc:docMk/>
            <pc:sldMk cId="375244286" sldId="2144"/>
            <ac:picMk id="4" creationId="{9D71891B-968C-D635-3501-F9077E187657}"/>
          </ac:picMkLst>
        </pc:picChg>
        <pc:picChg chg="mod">
          <ac:chgData name="Johnson, Kathryn" userId="fc636950-33c7-4c5b-91a9-d3d6a86c01b7" providerId="ADAL" clId="{E949A7CB-FD96-4D97-9610-72060ABE7B91}" dt="2025-09-19T17:13:57.420" v="3020" actId="1076"/>
          <ac:picMkLst>
            <pc:docMk/>
            <pc:sldMk cId="375244286" sldId="2144"/>
            <ac:picMk id="7" creationId="{1D8F1235-0882-515E-4983-F397A0EB8A71}"/>
          </ac:picMkLst>
        </pc:picChg>
      </pc:sldChg>
      <pc:sldChg chg="addSp modSp mod">
        <pc:chgData name="Johnson, Kathryn" userId="fc636950-33c7-4c5b-91a9-d3d6a86c01b7" providerId="ADAL" clId="{E949A7CB-FD96-4D97-9610-72060ABE7B91}" dt="2025-09-19T17:17:28.531" v="3407" actId="962"/>
        <pc:sldMkLst>
          <pc:docMk/>
          <pc:sldMk cId="2229194822" sldId="2145"/>
        </pc:sldMkLst>
        <pc:spChg chg="mod">
          <ac:chgData name="Johnson, Kathryn" userId="fc636950-33c7-4c5b-91a9-d3d6a86c01b7" providerId="ADAL" clId="{E949A7CB-FD96-4D97-9610-72060ABE7B91}" dt="2025-09-19T17:17:28.531" v="3407" actId="962"/>
          <ac:spMkLst>
            <pc:docMk/>
            <pc:sldMk cId="2229194822" sldId="2145"/>
            <ac:spMk id="3" creationId="{876A9BB6-B023-0395-5084-B68B7AD0FF3E}"/>
          </ac:spMkLst>
        </pc:spChg>
        <pc:picChg chg="add mod">
          <ac:chgData name="Johnson, Kathryn" userId="fc636950-33c7-4c5b-91a9-d3d6a86c01b7" providerId="ADAL" clId="{E949A7CB-FD96-4D97-9610-72060ABE7B91}" dt="2025-09-19T17:00:20.220" v="1291"/>
          <ac:picMkLst>
            <pc:docMk/>
            <pc:sldMk cId="2229194822" sldId="2145"/>
            <ac:picMk id="4" creationId="{5493E8D3-52E4-BFA4-8DDE-468B76E96823}"/>
          </ac:picMkLst>
        </pc:picChg>
        <pc:picChg chg="mod">
          <ac:chgData name="Johnson, Kathryn" userId="fc636950-33c7-4c5b-91a9-d3d6a86c01b7" providerId="ADAL" clId="{E949A7CB-FD96-4D97-9610-72060ABE7B91}" dt="2025-09-19T17:17:24.489" v="3406" actId="962"/>
          <ac:picMkLst>
            <pc:docMk/>
            <pc:sldMk cId="2229194822" sldId="2145"/>
            <ac:picMk id="9" creationId="{54E2B23C-3808-EB46-2CD0-FD1A5D898EA5}"/>
          </ac:picMkLst>
        </pc:picChg>
        <pc:picChg chg="mod">
          <ac:chgData name="Johnson, Kathryn" userId="fc636950-33c7-4c5b-91a9-d3d6a86c01b7" providerId="ADAL" clId="{E949A7CB-FD96-4D97-9610-72060ABE7B91}" dt="2025-09-19T17:17:19.219" v="3405" actId="962"/>
          <ac:picMkLst>
            <pc:docMk/>
            <pc:sldMk cId="2229194822" sldId="2145"/>
            <ac:picMk id="10" creationId="{B4DBA83C-09A7-9257-14A7-4460DDC94095}"/>
          </ac:picMkLst>
        </pc:picChg>
      </pc:sldChg>
      <pc:sldChg chg="delSp modSp del mod">
        <pc:chgData name="Johnson, Kathryn" userId="fc636950-33c7-4c5b-91a9-d3d6a86c01b7" providerId="ADAL" clId="{E949A7CB-FD96-4D97-9610-72060ABE7B91}" dt="2025-09-19T17:11:59.957" v="2939" actId="47"/>
        <pc:sldMkLst>
          <pc:docMk/>
          <pc:sldMk cId="1402342508" sldId="2147"/>
        </pc:sldMkLst>
      </pc:sldChg>
      <pc:sldChg chg="modSp">
        <pc:chgData name="Johnson, Kathryn" userId="fc636950-33c7-4c5b-91a9-d3d6a86c01b7" providerId="ADAL" clId="{E949A7CB-FD96-4D97-9610-72060ABE7B91}" dt="2025-09-19T17:13:25.207" v="3015" actId="962"/>
        <pc:sldMkLst>
          <pc:docMk/>
          <pc:sldMk cId="1994383793" sldId="2156"/>
        </pc:sldMkLst>
        <pc:graphicFrameChg chg="mod">
          <ac:chgData name="Johnson, Kathryn" userId="fc636950-33c7-4c5b-91a9-d3d6a86c01b7" providerId="ADAL" clId="{E949A7CB-FD96-4D97-9610-72060ABE7B91}" dt="2025-09-19T17:13:25.207" v="3015" actId="962"/>
          <ac:graphicFrameMkLst>
            <pc:docMk/>
            <pc:sldMk cId="1994383793" sldId="2156"/>
            <ac:graphicFrameMk id="5" creationId="{F218F314-2060-181C-D192-78E322C62A6E}"/>
          </ac:graphicFrameMkLst>
        </pc:graphicFrameChg>
      </pc:sldChg>
      <pc:sldChg chg="delSp modSp del mod">
        <pc:chgData name="Johnson, Kathryn" userId="fc636950-33c7-4c5b-91a9-d3d6a86c01b7" providerId="ADAL" clId="{E949A7CB-FD96-4D97-9610-72060ABE7B91}" dt="2025-09-19T15:49:19.512" v="172" actId="47"/>
        <pc:sldMkLst>
          <pc:docMk/>
          <pc:sldMk cId="3142651840" sldId="2157"/>
        </pc:sldMkLst>
      </pc:sldChg>
      <pc:sldChg chg="delSp modSp del mod">
        <pc:chgData name="Johnson, Kathryn" userId="fc636950-33c7-4c5b-91a9-d3d6a86c01b7" providerId="ADAL" clId="{E949A7CB-FD96-4D97-9610-72060ABE7B91}" dt="2025-09-19T15:51:27.587" v="299" actId="47"/>
        <pc:sldMkLst>
          <pc:docMk/>
          <pc:sldMk cId="647316448" sldId="2158"/>
        </pc:sldMkLst>
      </pc:sldChg>
      <pc:sldChg chg="addSp modSp del mod">
        <pc:chgData name="Johnson, Kathryn" userId="fc636950-33c7-4c5b-91a9-d3d6a86c01b7" providerId="ADAL" clId="{E949A7CB-FD96-4D97-9610-72060ABE7B91}" dt="2025-09-19T17:39:55.686" v="3848" actId="47"/>
        <pc:sldMkLst>
          <pc:docMk/>
          <pc:sldMk cId="93205132" sldId="2160"/>
        </pc:sldMkLst>
      </pc:sldChg>
      <pc:sldChg chg="modSp add">
        <pc:chgData name="Johnson, Kathryn" userId="fc636950-33c7-4c5b-91a9-d3d6a86c01b7" providerId="ADAL" clId="{E949A7CB-FD96-4D97-9610-72060ABE7B91}" dt="2025-09-19T16:50:39.574" v="573" actId="962"/>
        <pc:sldMkLst>
          <pc:docMk/>
          <pc:sldMk cId="3304428735" sldId="2299"/>
        </pc:sldMkLst>
        <pc:picChg chg="mod">
          <ac:chgData name="Johnson, Kathryn" userId="fc636950-33c7-4c5b-91a9-d3d6a86c01b7" providerId="ADAL" clId="{E949A7CB-FD96-4D97-9610-72060ABE7B91}" dt="2025-09-19T16:50:39.574" v="573" actId="962"/>
          <ac:picMkLst>
            <pc:docMk/>
            <pc:sldMk cId="3304428735" sldId="2299"/>
            <ac:picMk id="3" creationId="{19E716E8-049E-E013-5D1F-FDFA1CD340FA}"/>
          </ac:picMkLst>
        </pc:picChg>
      </pc:sldChg>
      <pc:sldChg chg="delSp modSp add mod modAnim">
        <pc:chgData name="Johnson, Kathryn" userId="fc636950-33c7-4c5b-91a9-d3d6a86c01b7" providerId="ADAL" clId="{E949A7CB-FD96-4D97-9610-72060ABE7B91}" dt="2025-09-19T16:51:05.612" v="577" actId="962"/>
        <pc:sldMkLst>
          <pc:docMk/>
          <pc:sldMk cId="1001372945" sldId="2336"/>
        </pc:sldMkLst>
        <pc:spChg chg="mod topLvl">
          <ac:chgData name="Johnson, Kathryn" userId="fc636950-33c7-4c5b-91a9-d3d6a86c01b7" providerId="ADAL" clId="{E949A7CB-FD96-4D97-9610-72060ABE7B91}" dt="2025-09-19T16:51:05.612" v="577" actId="962"/>
          <ac:spMkLst>
            <pc:docMk/>
            <pc:sldMk cId="1001372945" sldId="2336"/>
            <ac:spMk id="13" creationId="{08F4ADA9-D3F0-7DED-9E0E-918F55320D84}"/>
          </ac:spMkLst>
        </pc:spChg>
        <pc:picChg chg="mod topLvl">
          <ac:chgData name="Johnson, Kathryn" userId="fc636950-33c7-4c5b-91a9-d3d6a86c01b7" providerId="ADAL" clId="{E949A7CB-FD96-4D97-9610-72060ABE7B91}" dt="2025-09-19T16:50:58.500" v="575" actId="962"/>
          <ac:picMkLst>
            <pc:docMk/>
            <pc:sldMk cId="1001372945" sldId="2336"/>
            <ac:picMk id="11" creationId="{01A9ED8C-9CA7-67AF-FD7B-0B826FB5053B}"/>
          </ac:picMkLst>
        </pc:picChg>
      </pc:sldChg>
      <pc:sldChg chg="addSp delSp modSp mod modAnim">
        <pc:chgData name="Johnson, Kathryn" userId="fc636950-33c7-4c5b-91a9-d3d6a86c01b7" providerId="ADAL" clId="{E949A7CB-FD96-4D97-9610-72060ABE7B91}" dt="2025-09-19T17:22:06.690" v="3764"/>
        <pc:sldMkLst>
          <pc:docMk/>
          <pc:sldMk cId="3751387782" sldId="2357"/>
        </pc:sldMkLst>
        <pc:spChg chg="mod">
          <ac:chgData name="Johnson, Kathryn" userId="fc636950-33c7-4c5b-91a9-d3d6a86c01b7" providerId="ADAL" clId="{E949A7CB-FD96-4D97-9610-72060ABE7B91}" dt="2025-09-19T17:21:28.981" v="3762" actId="962"/>
          <ac:spMkLst>
            <pc:docMk/>
            <pc:sldMk cId="3751387782" sldId="2357"/>
            <ac:spMk id="7" creationId="{2C0D9BD8-365D-A6ED-3107-95617A82CF77}"/>
          </ac:spMkLst>
        </pc:spChg>
        <pc:picChg chg="mod">
          <ac:chgData name="Johnson, Kathryn" userId="fc636950-33c7-4c5b-91a9-d3d6a86c01b7" providerId="ADAL" clId="{E949A7CB-FD96-4D97-9610-72060ABE7B91}" dt="2025-09-19T15:55:14.773" v="314" actId="1076"/>
          <ac:picMkLst>
            <pc:docMk/>
            <pc:sldMk cId="3751387782" sldId="2357"/>
            <ac:picMk id="5" creationId="{A90CB568-C72E-00F6-2B53-A5EEC0B4CAC6}"/>
          </ac:picMkLst>
        </pc:picChg>
        <pc:picChg chg="mod">
          <ac:chgData name="Johnson, Kathryn" userId="fc636950-33c7-4c5b-91a9-d3d6a86c01b7" providerId="ADAL" clId="{E949A7CB-FD96-4D97-9610-72060ABE7B91}" dt="2025-09-19T15:55:14.773" v="314" actId="1076"/>
          <ac:picMkLst>
            <pc:docMk/>
            <pc:sldMk cId="3751387782" sldId="2357"/>
            <ac:picMk id="6" creationId="{1C8ECDB2-C84E-6340-A627-F32347507835}"/>
          </ac:picMkLst>
        </pc:picChg>
        <pc:picChg chg="mod">
          <ac:chgData name="Johnson, Kathryn" userId="fc636950-33c7-4c5b-91a9-d3d6a86c01b7" providerId="ADAL" clId="{E949A7CB-FD96-4D97-9610-72060ABE7B91}" dt="2025-09-19T15:53:52.391" v="304" actId="14826"/>
          <ac:picMkLst>
            <pc:docMk/>
            <pc:sldMk cId="3751387782" sldId="2357"/>
            <ac:picMk id="11" creationId="{D5A34475-5CA8-4B5D-F6A7-D960AA8AEB11}"/>
          </ac:picMkLst>
        </pc:picChg>
        <pc:picChg chg="mod">
          <ac:chgData name="Johnson, Kathryn" userId="fc636950-33c7-4c5b-91a9-d3d6a86c01b7" providerId="ADAL" clId="{E949A7CB-FD96-4D97-9610-72060ABE7B91}" dt="2025-09-19T15:52:42.721" v="302" actId="14100"/>
          <ac:picMkLst>
            <pc:docMk/>
            <pc:sldMk cId="3751387782" sldId="2357"/>
            <ac:picMk id="15" creationId="{AFCAA8B8-B665-3310-B3CA-78736EFDFB37}"/>
          </ac:picMkLst>
        </pc:picChg>
      </pc:sldChg>
      <pc:sldChg chg="addSp delSp modSp add mod modAnim">
        <pc:chgData name="Johnson, Kathryn" userId="fc636950-33c7-4c5b-91a9-d3d6a86c01b7" providerId="ADAL" clId="{E949A7CB-FD96-4D97-9610-72060ABE7B91}" dt="2025-09-19T17:40:17.470" v="3850" actId="962"/>
        <pc:sldMkLst>
          <pc:docMk/>
          <pc:sldMk cId="4124770846" sldId="2358"/>
        </pc:sldMkLst>
        <pc:spChg chg="add mod ord">
          <ac:chgData name="Johnson, Kathryn" userId="fc636950-33c7-4c5b-91a9-d3d6a86c01b7" providerId="ADAL" clId="{E949A7CB-FD96-4D97-9610-72060ABE7B91}" dt="2025-09-19T17:12:38.092" v="2950" actId="962"/>
          <ac:spMkLst>
            <pc:docMk/>
            <pc:sldMk cId="4124770846" sldId="2358"/>
            <ac:spMk id="11" creationId="{9AF8827A-3D67-C357-060D-C111AE3D12C6}"/>
          </ac:spMkLst>
        </pc:spChg>
        <pc:picChg chg="add mod ord">
          <ac:chgData name="Johnson, Kathryn" userId="fc636950-33c7-4c5b-91a9-d3d6a86c01b7" providerId="ADAL" clId="{E949A7CB-FD96-4D97-9610-72060ABE7B91}" dt="2025-09-19T17:40:17.470" v="3850" actId="962"/>
          <ac:picMkLst>
            <pc:docMk/>
            <pc:sldMk cId="4124770846" sldId="2358"/>
            <ac:picMk id="7" creationId="{B7E0632D-613D-E725-CB88-4F62BEFC7179}"/>
          </ac:picMkLst>
        </pc:picChg>
        <pc:picChg chg="add mod">
          <ac:chgData name="Johnson, Kathryn" userId="fc636950-33c7-4c5b-91a9-d3d6a86c01b7" providerId="ADAL" clId="{E949A7CB-FD96-4D97-9610-72060ABE7B91}" dt="2025-09-19T16:59:49.973" v="1284"/>
          <ac:picMkLst>
            <pc:docMk/>
            <pc:sldMk cId="4124770846" sldId="2358"/>
            <ac:picMk id="13" creationId="{D40C208F-E3E9-4B61-55F3-E44B87628127}"/>
          </ac:picMkLst>
        </pc:picChg>
        <pc:picChg chg="mod">
          <ac:chgData name="Johnson, Kathryn" userId="fc636950-33c7-4c5b-91a9-d3d6a86c01b7" providerId="ADAL" clId="{E949A7CB-FD96-4D97-9610-72060ABE7B91}" dt="2025-09-19T17:12:46.098" v="2952" actId="962"/>
          <ac:picMkLst>
            <pc:docMk/>
            <pc:sldMk cId="4124770846" sldId="2358"/>
            <ac:picMk id="3076" creationId="{946DB879-4CC9-AEA6-45D4-CCD96C76E0E9}"/>
          </ac:picMkLst>
        </pc:picChg>
        <pc:cxnChg chg="add mod ord">
          <ac:chgData name="Johnson, Kathryn" userId="fc636950-33c7-4c5b-91a9-d3d6a86c01b7" providerId="ADAL" clId="{E949A7CB-FD96-4D97-9610-72060ABE7B91}" dt="2025-09-19T17:12:37.524" v="2949" actId="962"/>
          <ac:cxnSpMkLst>
            <pc:docMk/>
            <pc:sldMk cId="4124770846" sldId="2358"/>
            <ac:cxnSpMk id="10" creationId="{BE356FBD-C91B-D0CE-5406-838CADB98F38}"/>
          </ac:cxnSpMkLst>
        </pc:cxnChg>
      </pc:sldChg>
      <pc:sldChg chg="addSp modSp add mod">
        <pc:chgData name="Johnson, Kathryn" userId="fc636950-33c7-4c5b-91a9-d3d6a86c01b7" providerId="ADAL" clId="{E949A7CB-FD96-4D97-9610-72060ABE7B91}" dt="2025-09-19T17:14:16.734" v="3023" actId="962"/>
        <pc:sldMkLst>
          <pc:docMk/>
          <pc:sldMk cId="3838627771" sldId="2359"/>
        </pc:sldMkLst>
        <pc:spChg chg="mod">
          <ac:chgData name="Johnson, Kathryn" userId="fc636950-33c7-4c5b-91a9-d3d6a86c01b7" providerId="ADAL" clId="{E949A7CB-FD96-4D97-9610-72060ABE7B91}" dt="2025-09-19T17:11:12.175" v="2929" actId="962"/>
          <ac:spMkLst>
            <pc:docMk/>
            <pc:sldMk cId="3838627771" sldId="2359"/>
            <ac:spMk id="2" creationId="{A4E75322-550A-53BB-6EC5-809F182E7A5D}"/>
          </ac:spMkLst>
        </pc:spChg>
        <pc:spChg chg="mod">
          <ac:chgData name="Johnson, Kathryn" userId="fc636950-33c7-4c5b-91a9-d3d6a86c01b7" providerId="ADAL" clId="{E949A7CB-FD96-4D97-9610-72060ABE7B91}" dt="2025-09-19T17:14:11.747" v="3022" actId="962"/>
          <ac:spMkLst>
            <pc:docMk/>
            <pc:sldMk cId="3838627771" sldId="2359"/>
            <ac:spMk id="3" creationId="{623F627E-2BC2-2166-4A96-FAECF8C63C9B}"/>
          </ac:spMkLst>
        </pc:spChg>
        <pc:spChg chg="add mod ord">
          <ac:chgData name="Johnson, Kathryn" userId="fc636950-33c7-4c5b-91a9-d3d6a86c01b7" providerId="ADAL" clId="{E949A7CB-FD96-4D97-9610-72060ABE7B91}" dt="2025-09-19T17:11:11.366" v="2928" actId="13244"/>
          <ac:spMkLst>
            <pc:docMk/>
            <pc:sldMk cId="3838627771" sldId="2359"/>
            <ac:spMk id="4" creationId="{98444734-6852-59D1-E0FA-E07DDCDEE338}"/>
          </ac:spMkLst>
        </pc:spChg>
        <pc:picChg chg="mod">
          <ac:chgData name="Johnson, Kathryn" userId="fc636950-33c7-4c5b-91a9-d3d6a86c01b7" providerId="ADAL" clId="{E949A7CB-FD96-4D97-9610-72060ABE7B91}" dt="2025-09-19T17:14:16.734" v="3023" actId="962"/>
          <ac:picMkLst>
            <pc:docMk/>
            <pc:sldMk cId="3838627771" sldId="2359"/>
            <ac:picMk id="10" creationId="{C92571DB-06C8-2774-9491-25A6824253B0}"/>
          </ac:picMkLst>
        </pc:picChg>
      </pc:sldChg>
      <pc:sldChg chg="addSp modSp add mod">
        <pc:chgData name="Johnson, Kathryn" userId="fc636950-33c7-4c5b-91a9-d3d6a86c01b7" providerId="ADAL" clId="{E949A7CB-FD96-4D97-9610-72060ABE7B91}" dt="2025-09-19T17:15:59.439" v="3192" actId="962"/>
        <pc:sldMkLst>
          <pc:docMk/>
          <pc:sldMk cId="311549103" sldId="2360"/>
        </pc:sldMkLst>
        <pc:spChg chg="mod">
          <ac:chgData name="Johnson, Kathryn" userId="fc636950-33c7-4c5b-91a9-d3d6a86c01b7" providerId="ADAL" clId="{E949A7CB-FD96-4D97-9610-72060ABE7B91}" dt="2025-09-19T17:11:20.678" v="2934" actId="962"/>
          <ac:spMkLst>
            <pc:docMk/>
            <pc:sldMk cId="311549103" sldId="2360"/>
            <ac:spMk id="2" creationId="{ACA081BB-733B-A9D1-51CE-8AE477B12782}"/>
          </ac:spMkLst>
        </pc:spChg>
        <pc:spChg chg="mod">
          <ac:chgData name="Johnson, Kathryn" userId="fc636950-33c7-4c5b-91a9-d3d6a86c01b7" providerId="ADAL" clId="{E949A7CB-FD96-4D97-9610-72060ABE7B91}" dt="2025-09-19T17:15:55.417" v="3190" actId="962"/>
          <ac:spMkLst>
            <pc:docMk/>
            <pc:sldMk cId="311549103" sldId="2360"/>
            <ac:spMk id="3" creationId="{8CA46317-9F06-327B-5E02-111A3FF9C2CA}"/>
          </ac:spMkLst>
        </pc:spChg>
        <pc:spChg chg="add mod ord">
          <ac:chgData name="Johnson, Kathryn" userId="fc636950-33c7-4c5b-91a9-d3d6a86c01b7" providerId="ADAL" clId="{E949A7CB-FD96-4D97-9610-72060ABE7B91}" dt="2025-09-19T17:11:19.731" v="2933" actId="13244"/>
          <ac:spMkLst>
            <pc:docMk/>
            <pc:sldMk cId="311549103" sldId="2360"/>
            <ac:spMk id="5" creationId="{DFEDDE13-69B4-A517-ADE9-DEC5B14BE46D}"/>
          </ac:spMkLst>
        </pc:spChg>
        <pc:picChg chg="add mod ord">
          <ac:chgData name="Johnson, Kathryn" userId="fc636950-33c7-4c5b-91a9-d3d6a86c01b7" providerId="ADAL" clId="{E949A7CB-FD96-4D97-9610-72060ABE7B91}" dt="2025-09-19T17:15:58.688" v="3191" actId="13244"/>
          <ac:picMkLst>
            <pc:docMk/>
            <pc:sldMk cId="311549103" sldId="2360"/>
            <ac:picMk id="4" creationId="{1B300AC3-D5D8-AFBF-0D5B-C19C5C8D8DFC}"/>
          </ac:picMkLst>
        </pc:picChg>
        <pc:picChg chg="mod">
          <ac:chgData name="Johnson, Kathryn" userId="fc636950-33c7-4c5b-91a9-d3d6a86c01b7" providerId="ADAL" clId="{E949A7CB-FD96-4D97-9610-72060ABE7B91}" dt="2025-09-19T17:15:59.439" v="3192" actId="962"/>
          <ac:picMkLst>
            <pc:docMk/>
            <pc:sldMk cId="311549103" sldId="2360"/>
            <ac:picMk id="10" creationId="{5C017CC5-2B6E-5E17-3D88-549C56D7E54B}"/>
          </ac:picMkLst>
        </pc:picChg>
      </pc:sldChg>
      <pc:sldChg chg="modSp add mod ord">
        <pc:chgData name="Johnson, Kathryn" userId="fc636950-33c7-4c5b-91a9-d3d6a86c01b7" providerId="ADAL" clId="{E949A7CB-FD96-4D97-9610-72060ABE7B91}" dt="2025-09-19T16:54:58.949" v="1043" actId="20577"/>
        <pc:sldMkLst>
          <pc:docMk/>
          <pc:sldMk cId="3182814077" sldId="2361"/>
        </pc:sldMkLst>
        <pc:spChg chg="mod">
          <ac:chgData name="Johnson, Kathryn" userId="fc636950-33c7-4c5b-91a9-d3d6a86c01b7" providerId="ADAL" clId="{E949A7CB-FD96-4D97-9610-72060ABE7B91}" dt="2025-09-19T16:54:58.949" v="1043" actId="20577"/>
          <ac:spMkLst>
            <pc:docMk/>
            <pc:sldMk cId="3182814077" sldId="2361"/>
            <ac:spMk id="2" creationId="{9554E9C8-0E1F-57F7-2E24-D368DC7CAA67}"/>
          </ac:spMkLst>
        </pc:spChg>
      </pc:sldChg>
      <pc:sldChg chg="modSp add mod">
        <pc:chgData name="Johnson, Kathryn" userId="fc636950-33c7-4c5b-91a9-d3d6a86c01b7" providerId="ADAL" clId="{E949A7CB-FD96-4D97-9610-72060ABE7B91}" dt="2025-09-23T16:11:20.656" v="3921" actId="20577"/>
        <pc:sldMkLst>
          <pc:docMk/>
          <pc:sldMk cId="2164632431" sldId="2362"/>
        </pc:sldMkLst>
        <pc:spChg chg="mod">
          <ac:chgData name="Johnson, Kathryn" userId="fc636950-33c7-4c5b-91a9-d3d6a86c01b7" providerId="ADAL" clId="{E949A7CB-FD96-4D97-9610-72060ABE7B91}" dt="2025-09-23T16:11:20.656" v="3921" actId="20577"/>
          <ac:spMkLst>
            <pc:docMk/>
            <pc:sldMk cId="2164632431" sldId="2362"/>
            <ac:spMk id="6" creationId="{7B035988-7C99-7642-2D6C-3DC5D510D489}"/>
          </ac:spMkLst>
        </pc:spChg>
        <pc:spChg chg="mod">
          <ac:chgData name="Johnson, Kathryn" userId="fc636950-33c7-4c5b-91a9-d3d6a86c01b7" providerId="ADAL" clId="{E949A7CB-FD96-4D97-9610-72060ABE7B91}" dt="2025-09-19T17:12:07.910" v="2941" actId="113"/>
          <ac:spMkLst>
            <pc:docMk/>
            <pc:sldMk cId="2164632431" sldId="2362"/>
            <ac:spMk id="7" creationId="{AD33E58C-D44F-0F4C-3C7B-A59A3FA92426}"/>
          </ac:spMkLst>
        </pc:spChg>
      </pc:sldChg>
      <pc:sldChg chg="delSp modSp add del mod">
        <pc:chgData name="Johnson, Kathryn" userId="fc636950-33c7-4c5b-91a9-d3d6a86c01b7" providerId="ADAL" clId="{E949A7CB-FD96-4D97-9610-72060ABE7B91}" dt="2025-09-19T17:40:28.957" v="3851" actId="47"/>
        <pc:sldMkLst>
          <pc:docMk/>
          <pc:sldMk cId="363128457" sldId="2363"/>
        </pc:sldMkLst>
      </pc:sldChg>
      <pc:sldChg chg="addSp modSp add mod">
        <pc:chgData name="Johnson, Kathryn" userId="fc636950-33c7-4c5b-91a9-d3d6a86c01b7" providerId="ADAL" clId="{E949A7CB-FD96-4D97-9610-72060ABE7B91}" dt="2025-09-19T17:39:38.959" v="3847" actId="962"/>
        <pc:sldMkLst>
          <pc:docMk/>
          <pc:sldMk cId="3560864447" sldId="2364"/>
        </pc:sldMkLst>
        <pc:graphicFrameChg chg="add mod modGraphic">
          <ac:chgData name="Johnson, Kathryn" userId="fc636950-33c7-4c5b-91a9-d3d6a86c01b7" providerId="ADAL" clId="{E949A7CB-FD96-4D97-9610-72060ABE7B91}" dt="2025-09-19T17:39:05.220" v="3842" actId="2164"/>
          <ac:graphicFrameMkLst>
            <pc:docMk/>
            <pc:sldMk cId="3560864447" sldId="2364"/>
            <ac:graphicFrameMk id="3" creationId="{16DEF41E-20E9-4AEA-1B4C-C655343E6464}"/>
          </ac:graphicFrameMkLst>
        </pc:graphicFrameChg>
        <pc:graphicFrameChg chg="add mod modGraphic">
          <ac:chgData name="Johnson, Kathryn" userId="fc636950-33c7-4c5b-91a9-d3d6a86c01b7" providerId="ADAL" clId="{E949A7CB-FD96-4D97-9610-72060ABE7B91}" dt="2025-09-19T17:39:28.240" v="3846" actId="1076"/>
          <ac:graphicFrameMkLst>
            <pc:docMk/>
            <pc:sldMk cId="3560864447" sldId="2364"/>
            <ac:graphicFrameMk id="4" creationId="{2E0F700E-6A80-6C50-3202-90AD0E19899B}"/>
          </ac:graphicFrameMkLst>
        </pc:graphicFrameChg>
        <pc:graphicFrameChg chg="mod modGraphic">
          <ac:chgData name="Johnson, Kathryn" userId="fc636950-33c7-4c5b-91a9-d3d6a86c01b7" providerId="ADAL" clId="{E949A7CB-FD96-4D97-9610-72060ABE7B91}" dt="2025-09-19T17:39:38.959" v="3847" actId="962"/>
          <ac:graphicFrameMkLst>
            <pc:docMk/>
            <pc:sldMk cId="3560864447" sldId="2364"/>
            <ac:graphicFrameMk id="5" creationId="{C799EEE2-3AB7-174C-C095-1166EFD523E9}"/>
          </ac:graphicFrameMkLst>
        </pc:graphicFrameChg>
      </pc:sldChg>
      <pc:sldChg chg="addSp delSp modSp new mod modTransition">
        <pc:chgData name="Johnson, Kathryn" userId="fc636950-33c7-4c5b-91a9-d3d6a86c01b7" providerId="ADAL" clId="{E949A7CB-FD96-4D97-9610-72060ABE7B91}" dt="2025-09-22T16:52:35.745" v="3907" actId="14100"/>
        <pc:sldMkLst>
          <pc:docMk/>
          <pc:sldMk cId="1133241382" sldId="2365"/>
        </pc:sldMkLst>
        <pc:spChg chg="add mod">
          <ac:chgData name="Johnson, Kathryn" userId="fc636950-33c7-4c5b-91a9-d3d6a86c01b7" providerId="ADAL" clId="{E949A7CB-FD96-4D97-9610-72060ABE7B91}" dt="2025-09-22T16:51:54.683" v="3903" actId="20577"/>
          <ac:spMkLst>
            <pc:docMk/>
            <pc:sldMk cId="1133241382" sldId="2365"/>
            <ac:spMk id="8" creationId="{D852A2E3-EC72-FE47-253C-06C7ADE2FA6A}"/>
          </ac:spMkLst>
        </pc:spChg>
        <pc:picChg chg="add mod">
          <ac:chgData name="Johnson, Kathryn" userId="fc636950-33c7-4c5b-91a9-d3d6a86c01b7" providerId="ADAL" clId="{E949A7CB-FD96-4D97-9610-72060ABE7B91}" dt="2025-09-22T16:52:35.745" v="3907" actId="14100"/>
          <ac:picMkLst>
            <pc:docMk/>
            <pc:sldMk cId="1133241382" sldId="2365"/>
            <ac:picMk id="5" creationId="{C8AC3A01-80CD-9DCC-2104-3286743A31FF}"/>
          </ac:picMkLst>
        </pc:picChg>
      </pc:sldChg>
    </pc:docChg>
  </pc:docChgLst>
  <pc:docChgLst>
    <pc:chgData name="Sarasin, Elise" userId="051ede2b-3008-44c0-bb19-c9bb04b8c5c9" providerId="ADAL" clId="{BB82FA28-0E35-4E2B-B788-A1EF7573FBDD}"/>
    <pc:docChg chg="custSel addSld delSld modSld modSection">
      <pc:chgData name="Sarasin, Elise" userId="051ede2b-3008-44c0-bb19-c9bb04b8c5c9" providerId="ADAL" clId="{BB82FA28-0E35-4E2B-B788-A1EF7573FBDD}" dt="2024-12-16T20:24:30.662" v="813" actId="20577"/>
      <pc:docMkLst>
        <pc:docMk/>
      </pc:docMkLst>
      <pc:sldChg chg="modSp mod">
        <pc:chgData name="Sarasin, Elise" userId="051ede2b-3008-44c0-bb19-c9bb04b8c5c9" providerId="ADAL" clId="{BB82FA28-0E35-4E2B-B788-A1EF7573FBDD}" dt="2024-12-16T20:17:53.444" v="317" actId="14100"/>
        <pc:sldMkLst>
          <pc:docMk/>
          <pc:sldMk cId="4033057664" sldId="1101"/>
        </pc:sldMkLst>
      </pc:sldChg>
      <pc:sldChg chg="modSp">
        <pc:chgData name="Sarasin, Elise" userId="051ede2b-3008-44c0-bb19-c9bb04b8c5c9" providerId="ADAL" clId="{BB82FA28-0E35-4E2B-B788-A1EF7573FBDD}" dt="2024-12-16T20:17:58.628" v="318" actId="14100"/>
        <pc:sldMkLst>
          <pc:docMk/>
          <pc:sldMk cId="4121868425" sldId="2120"/>
        </pc:sldMkLst>
      </pc:sldChg>
      <pc:sldChg chg="modSp">
        <pc:chgData name="Sarasin, Elise" userId="051ede2b-3008-44c0-bb19-c9bb04b8c5c9" providerId="ADAL" clId="{BB82FA28-0E35-4E2B-B788-A1EF7573FBDD}" dt="2024-12-16T20:18:09.195" v="319" actId="14100"/>
        <pc:sldMkLst>
          <pc:docMk/>
          <pc:sldMk cId="3840747333" sldId="2121"/>
        </pc:sldMkLst>
      </pc:sldChg>
      <pc:sldChg chg="modSp">
        <pc:chgData name="Sarasin, Elise" userId="051ede2b-3008-44c0-bb19-c9bb04b8c5c9" providerId="ADAL" clId="{BB82FA28-0E35-4E2B-B788-A1EF7573FBDD}" dt="2024-12-16T20:18:16.113" v="320" actId="14100"/>
        <pc:sldMkLst>
          <pc:docMk/>
          <pc:sldMk cId="3725429990" sldId="2122"/>
        </pc:sldMkLst>
      </pc:sldChg>
      <pc:sldChg chg="modNotesTx">
        <pc:chgData name="Sarasin, Elise" userId="051ede2b-3008-44c0-bb19-c9bb04b8c5c9" providerId="ADAL" clId="{BB82FA28-0E35-4E2B-B788-A1EF7573FBDD}" dt="2024-12-16T20:24:30.662" v="813" actId="20577"/>
        <pc:sldMkLst>
          <pc:docMk/>
          <pc:sldMk cId="610320660" sldId="2123"/>
        </pc:sldMkLst>
      </pc:sldChg>
      <pc:sldChg chg="modSp mod">
        <pc:chgData name="Sarasin, Elise" userId="051ede2b-3008-44c0-bb19-c9bb04b8c5c9" providerId="ADAL" clId="{BB82FA28-0E35-4E2B-B788-A1EF7573FBDD}" dt="2024-12-16T20:18:28.747" v="325" actId="1076"/>
        <pc:sldMkLst>
          <pc:docMk/>
          <pc:sldMk cId="3285965808" sldId="2139"/>
        </pc:sldMkLst>
      </pc:sldChg>
      <pc:sldChg chg="del">
        <pc:chgData name="Sarasin, Elise" userId="051ede2b-3008-44c0-bb19-c9bb04b8c5c9" providerId="ADAL" clId="{BB82FA28-0E35-4E2B-B788-A1EF7573FBDD}" dt="2024-12-16T20:17:07.557" v="316" actId="47"/>
        <pc:sldMkLst>
          <pc:docMk/>
          <pc:sldMk cId="2765632410" sldId="2149"/>
        </pc:sldMkLst>
      </pc:sldChg>
      <pc:sldChg chg="modSp add mod modClrScheme chgLayout">
        <pc:chgData name="Sarasin, Elise" userId="051ede2b-3008-44c0-bb19-c9bb04b8c5c9" providerId="ADAL" clId="{BB82FA28-0E35-4E2B-B788-A1EF7573FBDD}" dt="2024-12-16T20:17:00.993" v="315" actId="1076"/>
        <pc:sldMkLst>
          <pc:docMk/>
          <pc:sldMk cId="3634222214" sldId="2155"/>
        </pc:sldMkLst>
      </pc:sldChg>
    </pc:docChg>
  </pc:docChgLst>
  <pc:docChgLst>
    <pc:chgData name="Lane, Kathleen" userId="d8586a00-d571-4eeb-bfc3-f42bf250439e" providerId="ADAL" clId="{8577ED6C-C0DA-4D4B-9539-F2730A2AF55F}"/>
    <pc:docChg chg="modSld modNotesMaster modHandout">
      <pc:chgData name="Lane, Kathleen" userId="d8586a00-d571-4eeb-bfc3-f42bf250439e" providerId="ADAL" clId="{8577ED6C-C0DA-4D4B-9539-F2730A2AF55F}" dt="2025-09-25T19:36:59.236" v="8" actId="403"/>
      <pc:docMkLst>
        <pc:docMk/>
      </pc:docMkLst>
      <pc:sldChg chg="modSp mod">
        <pc:chgData name="Lane, Kathleen" userId="d8586a00-d571-4eeb-bfc3-f42bf250439e" providerId="ADAL" clId="{8577ED6C-C0DA-4D4B-9539-F2730A2AF55F}" dt="2025-09-25T19:36:59.236" v="8" actId="403"/>
        <pc:sldMkLst>
          <pc:docMk/>
          <pc:sldMk cId="25972479" sldId="257"/>
        </pc:sldMkLst>
        <pc:spChg chg="mod">
          <ac:chgData name="Lane, Kathleen" userId="d8586a00-d571-4eeb-bfc3-f42bf250439e" providerId="ADAL" clId="{8577ED6C-C0DA-4D4B-9539-F2730A2AF55F}" dt="2025-09-25T19:36:59.236" v="8" actId="403"/>
          <ac:spMkLst>
            <pc:docMk/>
            <pc:sldMk cId="25972479" sldId="257"/>
            <ac:spMk id="7" creationId="{0358DB9B-CFF9-E037-72EE-CD11AA7B4ACF}"/>
          </ac:spMkLst>
        </pc:spChg>
      </pc:sldChg>
    </pc:docChg>
  </pc:docChgLst>
  <pc:docChgLst>
    <pc:chgData name="Sarasin, Elise" userId="051ede2b-3008-44c0-bb19-c9bb04b8c5c9" providerId="ADAL" clId="{C2A91321-63E6-4126-8135-217E56370781}"/>
    <pc:docChg chg="modSld sldOrd">
      <pc:chgData name="Sarasin, Elise" userId="051ede2b-3008-44c0-bb19-c9bb04b8c5c9" providerId="ADAL" clId="{C2A91321-63E6-4126-8135-217E56370781}" dt="2025-07-16T14:31:22.819" v="2" actId="962"/>
      <pc:docMkLst>
        <pc:docMk/>
      </pc:docMkLst>
      <pc:sldChg chg="modSp mod ord">
        <pc:chgData name="Sarasin, Elise" userId="051ede2b-3008-44c0-bb19-c9bb04b8c5c9" providerId="ADAL" clId="{C2A91321-63E6-4126-8135-217E56370781}" dt="2025-07-16T14:31:22.819" v="2" actId="962"/>
        <pc:sldMkLst>
          <pc:docMk/>
          <pc:sldMk cId="2653690524" sldId="1952"/>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3169920" cy="481728"/>
          </a:xfrm>
          <a:prstGeom prst="rect">
            <a:avLst/>
          </a:prstGeom>
        </p:spPr>
        <p:txBody>
          <a:bodyPr vert="horz" lIns="96653" tIns="48327" rIns="96653" bIns="48327" rtlCol="0"/>
          <a:lstStyle>
            <a:lvl1pPr algn="l">
              <a:defRPr sz="13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4143587" y="0"/>
            <a:ext cx="3169920" cy="481728"/>
          </a:xfrm>
          <a:prstGeom prst="rect">
            <a:avLst/>
          </a:prstGeom>
        </p:spPr>
        <p:txBody>
          <a:bodyPr vert="horz" lIns="96653" tIns="48327" rIns="96653" bIns="48327" rtlCol="0"/>
          <a:lstStyle>
            <a:lvl1pPr algn="r">
              <a:defRPr sz="1300"/>
            </a:lvl1pPr>
          </a:lstStyle>
          <a:p>
            <a:fld id="{26987C75-5A4D-0F4C-98F9-12B3A7808E58}" type="datetimeFigureOut">
              <a:rPr lang="en-US" smtClean="0"/>
              <a:t>9/25/2025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9119475"/>
            <a:ext cx="3169920" cy="481727"/>
          </a:xfrm>
          <a:prstGeom prst="rect">
            <a:avLst/>
          </a:prstGeom>
        </p:spPr>
        <p:txBody>
          <a:bodyPr vert="horz" lIns="96653" tIns="48327" rIns="96653" bIns="48327"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4143587" y="9119475"/>
            <a:ext cx="3169920" cy="481727"/>
          </a:xfrm>
          <a:prstGeom prst="rect">
            <a:avLst/>
          </a:prstGeom>
        </p:spPr>
        <p:txBody>
          <a:bodyPr vert="horz" lIns="96653" tIns="48327" rIns="96653" bIns="48327" rtlCol="0" anchor="b"/>
          <a:lstStyle>
            <a:lvl1pPr algn="r">
              <a:defRPr sz="13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3" tIns="48327" rIns="96653" bIns="48327" rtlCol="0"/>
          <a:lstStyle>
            <a:lvl1pPr algn="l">
              <a:defRPr sz="1300"/>
            </a:lvl1pPr>
          </a:lstStyle>
          <a:p>
            <a:endParaRPr lang="en-US"/>
          </a:p>
        </p:txBody>
      </p:sp>
      <p:sp>
        <p:nvSpPr>
          <p:cNvPr id="3" name="Date Placeholder 2"/>
          <p:cNvSpPr>
            <a:spLocks noGrp="1"/>
          </p:cNvSpPr>
          <p:nvPr>
            <p:ph type="dt" idx="1"/>
          </p:nvPr>
        </p:nvSpPr>
        <p:spPr>
          <a:xfrm>
            <a:off x="4143587" y="0"/>
            <a:ext cx="3169920" cy="481728"/>
          </a:xfrm>
          <a:prstGeom prst="rect">
            <a:avLst/>
          </a:prstGeom>
        </p:spPr>
        <p:txBody>
          <a:bodyPr vert="horz" lIns="96653" tIns="48327" rIns="96653" bIns="48327" rtlCol="0"/>
          <a:lstStyle>
            <a:lvl1pPr algn="r">
              <a:defRPr sz="1300"/>
            </a:lvl1pPr>
          </a:lstStyle>
          <a:p>
            <a:fld id="{657DBB8B-29CE-48D0-9A6A-E621DDA1FB07}" type="datetimeFigureOut">
              <a:rPr lang="en-US" smtClean="0"/>
              <a:t>9/25/2025</a:t>
            </a:fld>
            <a:endParaRPr lang="en-US"/>
          </a:p>
        </p:txBody>
      </p:sp>
      <p:sp>
        <p:nvSpPr>
          <p:cNvPr id="4" name="Slide Image Placeholder 3"/>
          <p:cNvSpPr>
            <a:spLocks noGrp="1" noRot="1" noChangeAspect="1"/>
          </p:cNvSpPr>
          <p:nvPr>
            <p:ph type="sldImg" idx="2"/>
          </p:nvPr>
        </p:nvSpPr>
        <p:spPr>
          <a:xfrm>
            <a:off x="776288" y="1200150"/>
            <a:ext cx="5762625" cy="3241675"/>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6653" tIns="48327" rIns="96653" bIns="48327"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1727"/>
          </a:xfrm>
          <a:prstGeom prst="rect">
            <a:avLst/>
          </a:prstGeom>
        </p:spPr>
        <p:txBody>
          <a:bodyPr vert="horz" lIns="96653" tIns="48327" rIns="96653" bIns="48327" rtlCol="0" anchor="b"/>
          <a:lstStyle>
            <a:lvl1pPr algn="r">
              <a:defRPr sz="13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QUID PRO QUO: behaviors are linked. One person’s behavior change serves as a reinforcer for another person’s behavior change. For example, if you agree to make dinner, then I will agree to clean the dishes. </a:t>
            </a:r>
          </a:p>
        </p:txBody>
      </p:sp>
      <p:sp>
        <p:nvSpPr>
          <p:cNvPr id="4" name="Slide Number Placeholder 3"/>
          <p:cNvSpPr>
            <a:spLocks noGrp="1"/>
          </p:cNvSpPr>
          <p:nvPr>
            <p:ph type="sldNum" sz="quarter" idx="5"/>
          </p:nvPr>
        </p:nvSpPr>
        <p:spPr/>
        <p:txBody>
          <a:bodyPr/>
          <a:lstStyle/>
          <a:p>
            <a:fld id="{58D11C9F-81FA-4052-9B37-1EF4A4EF7E85}" type="slidenum">
              <a:rPr lang="en-US" smtClean="0"/>
              <a:t>21</a:t>
            </a:fld>
            <a:endParaRPr lang="en-US"/>
          </a:p>
        </p:txBody>
      </p:sp>
    </p:spTree>
    <p:extLst>
      <p:ext uri="{BB962C8B-B14F-4D97-AF65-F5344CB8AC3E}">
        <p14:creationId xmlns:p14="http://schemas.microsoft.com/office/powerpoint/2010/main" val="2519400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PARALLEL: behaviors are not linked. Involves each person changing a behavior that is important to the other person, but the rewards are not contingent upon, or linked to, the other person’s behavior. For example, if you agree to work on your math homework, I will agree to work on my science homework.</a:t>
            </a:r>
          </a:p>
        </p:txBody>
      </p:sp>
      <p:sp>
        <p:nvSpPr>
          <p:cNvPr id="4" name="Slide Number Placeholder 3"/>
          <p:cNvSpPr>
            <a:spLocks noGrp="1"/>
          </p:cNvSpPr>
          <p:nvPr>
            <p:ph type="sldNum" sz="quarter" idx="5"/>
          </p:nvPr>
        </p:nvSpPr>
        <p:spPr/>
        <p:txBody>
          <a:bodyPr/>
          <a:lstStyle/>
          <a:p>
            <a:fld id="{58D11C9F-81FA-4052-9B37-1EF4A4EF7E85}" type="slidenum">
              <a:rPr lang="en-US" smtClean="0"/>
              <a:t>22</a:t>
            </a:fld>
            <a:endParaRPr lang="en-US"/>
          </a:p>
        </p:txBody>
      </p:sp>
    </p:spTree>
    <p:extLst>
      <p:ext uri="{BB962C8B-B14F-4D97-AF65-F5344CB8AC3E}">
        <p14:creationId xmlns:p14="http://schemas.microsoft.com/office/powerpoint/2010/main" val="3036211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person sets a goal.</a:t>
            </a:r>
          </a:p>
          <a:p>
            <a:r>
              <a:rPr lang="en-US"/>
              <a:t>Two or more others support by providing reinforcement and feedback to the first person.</a:t>
            </a:r>
          </a:p>
        </p:txBody>
      </p:sp>
      <p:sp>
        <p:nvSpPr>
          <p:cNvPr id="4" name="Slide Number Placeholder 3"/>
          <p:cNvSpPr>
            <a:spLocks noGrp="1"/>
          </p:cNvSpPr>
          <p:nvPr>
            <p:ph type="sldNum" sz="quarter" idx="5"/>
          </p:nvPr>
        </p:nvSpPr>
        <p:spPr/>
        <p:txBody>
          <a:bodyPr/>
          <a:lstStyle/>
          <a:p>
            <a:fld id="{58D11C9F-81FA-4052-9B37-1EF4A4EF7E85}" type="slidenum">
              <a:rPr lang="en-US" smtClean="0"/>
              <a:t>23</a:t>
            </a:fld>
            <a:endParaRPr lang="en-US"/>
          </a:p>
        </p:txBody>
      </p:sp>
    </p:spTree>
    <p:extLst>
      <p:ext uri="{BB962C8B-B14F-4D97-AF65-F5344CB8AC3E}">
        <p14:creationId xmlns:p14="http://schemas.microsoft.com/office/powerpoint/2010/main" val="3588232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5-min</a:t>
            </a:r>
          </a:p>
        </p:txBody>
      </p:sp>
      <p:sp>
        <p:nvSpPr>
          <p:cNvPr id="4" name="Slide Number Placeholder 3"/>
          <p:cNvSpPr>
            <a:spLocks noGrp="1"/>
          </p:cNvSpPr>
          <p:nvPr>
            <p:ph type="sldNum" sz="quarter" idx="5"/>
          </p:nvPr>
        </p:nvSpPr>
        <p:spPr/>
        <p:txBody>
          <a:bodyPr/>
          <a:lstStyle/>
          <a:p>
            <a:fld id="{58D11C9F-81FA-4052-9B37-1EF4A4EF7E85}" type="slidenum">
              <a:rPr lang="en-US" smtClean="0"/>
              <a:t>24</a:t>
            </a:fld>
            <a:endParaRPr lang="en-US"/>
          </a:p>
        </p:txBody>
      </p:sp>
    </p:spTree>
    <p:extLst>
      <p:ext uri="{BB962C8B-B14F-4D97-AF65-F5344CB8AC3E}">
        <p14:creationId xmlns:p14="http://schemas.microsoft.com/office/powerpoint/2010/main" val="3227531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3BD26-71ED-0FF7-DD89-14585677AA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A6A346-CAEF-AA60-5BFE-C52CBA8827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C9ED94-186D-EB20-AA5F-A324EE07FA8E}"/>
              </a:ext>
            </a:extLst>
          </p:cNvPr>
          <p:cNvSpPr>
            <a:spLocks noGrp="1"/>
          </p:cNvSpPr>
          <p:nvPr>
            <p:ph type="body" idx="1"/>
          </p:nvPr>
        </p:nvSpPr>
        <p:spPr/>
        <p:txBody>
          <a:bodyPr/>
          <a:lstStyle/>
          <a:p>
            <a:r>
              <a:rPr lang="en-US"/>
              <a:t>Model:</a:t>
            </a:r>
          </a:p>
          <a:p>
            <a:pPr marL="181225" indent="-181225">
              <a:buFont typeface="Arial" panose="020B0604020202020204" pitchFamily="34" charset="0"/>
              <a:buChar char="•"/>
            </a:pPr>
            <a:r>
              <a:rPr lang="en-US"/>
              <a:t>Log into module: https://kusurvey.ca1.qualtrics.com/jfe/form/SV_6mvf1kc4F7Uz3Ku</a:t>
            </a:r>
          </a:p>
          <a:p>
            <a:pPr marL="181225" indent="-181225">
              <a:buFont typeface="Arial" panose="020B0604020202020204" pitchFamily="34" charset="0"/>
              <a:buChar char="•"/>
            </a:pPr>
            <a:r>
              <a:rPr lang="en-US"/>
              <a:t>Navigate to Table of Resources</a:t>
            </a:r>
          </a:p>
          <a:p>
            <a:pPr marL="181225" indent="-181225">
              <a:buFont typeface="Arial" panose="020B0604020202020204" pitchFamily="34" charset="0"/>
              <a:buChar char="•"/>
            </a:pPr>
            <a:r>
              <a:rPr lang="en-US"/>
              <a:t>Download planning guide</a:t>
            </a:r>
          </a:p>
          <a:p>
            <a:endParaRPr lang="en-US"/>
          </a:p>
        </p:txBody>
      </p:sp>
      <p:sp>
        <p:nvSpPr>
          <p:cNvPr id="4" name="Slide Number Placeholder 3">
            <a:extLst>
              <a:ext uri="{FF2B5EF4-FFF2-40B4-BE49-F238E27FC236}">
                <a16:creationId xmlns:a16="http://schemas.microsoft.com/office/drawing/2014/main" id="{AE5ECFBA-F793-C49C-0FF1-CAB59A1046C1}"/>
              </a:ext>
            </a:extLst>
          </p:cNvPr>
          <p:cNvSpPr>
            <a:spLocks noGrp="1"/>
          </p:cNvSpPr>
          <p:nvPr>
            <p:ph type="sldNum" sz="quarter" idx="5"/>
          </p:nvPr>
        </p:nvSpPr>
        <p:spPr/>
        <p:txBody>
          <a:bodyPr/>
          <a:lstStyle/>
          <a:p>
            <a:fld id="{58D11C9F-81FA-4052-9B37-1EF4A4EF7E85}" type="slidenum">
              <a:rPr lang="en-US" smtClean="0"/>
              <a:t>26</a:t>
            </a:fld>
            <a:endParaRPr lang="en-US"/>
          </a:p>
        </p:txBody>
      </p:sp>
    </p:spTree>
    <p:extLst>
      <p:ext uri="{BB962C8B-B14F-4D97-AF65-F5344CB8AC3E}">
        <p14:creationId xmlns:p14="http://schemas.microsoft.com/office/powerpoint/2010/main" val="2313325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step is to operationally define the target behaviors so that everyone has a shared understanding of what the challenging behavior looks like. This should include a label, definition, examples, and non-examples.</a:t>
            </a:r>
          </a:p>
          <a:p>
            <a:endParaRPr lang="en-US"/>
          </a:p>
          <a:p>
            <a:r>
              <a:rPr lang="en-US"/>
              <a:t>When considering contexts in which challenging behaviors are most likely to occur, you may think about such factors such as:</a:t>
            </a:r>
          </a:p>
          <a:p>
            <a:r>
              <a:rPr lang="en-US"/>
              <a:t>Time of day (e.g., </a:t>
            </a:r>
            <a:r>
              <a:rPr lang="en-US" i="1"/>
              <a:t>Are students more likely to call out in the morning? Later in the day?</a:t>
            </a:r>
            <a:r>
              <a:rPr lang="en-US"/>
              <a:t>)</a:t>
            </a:r>
          </a:p>
          <a:p>
            <a:r>
              <a:rPr lang="en-US"/>
              <a:t>Type of activity (e.g., </a:t>
            </a:r>
            <a:r>
              <a:rPr lang="en-US" i="1"/>
              <a:t>Are students more likely to engage in off-task behavior during small-group activities than during large-group instruction?</a:t>
            </a:r>
            <a:r>
              <a:rPr lang="en-US"/>
              <a:t>)</a:t>
            </a:r>
          </a:p>
          <a:p>
            <a:r>
              <a:rPr lang="en-US"/>
              <a:t>Location (e.g., </a:t>
            </a:r>
            <a:r>
              <a:rPr lang="en-US" i="1"/>
              <a:t>Are students more likely to engage in aggressive behavior on the playground or during lunchtime?</a:t>
            </a: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27</a:t>
            </a:fld>
            <a:endParaRPr lang="en-US"/>
          </a:p>
        </p:txBody>
      </p:sp>
    </p:spTree>
    <p:extLst>
      <p:ext uri="{BB962C8B-B14F-4D97-AF65-F5344CB8AC3E}">
        <p14:creationId xmlns:p14="http://schemas.microsoft.com/office/powerpoint/2010/main" val="3619000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Arial"/>
              </a:rPr>
              <a:t>First: Arrange a meeting with the teacher, student, and potentially family members or other educators involved in the student's success.</a:t>
            </a:r>
          </a:p>
          <a:p>
            <a:r>
              <a:rPr lang="en-US">
                <a:cs typeface="Arial"/>
              </a:rPr>
              <a:t>Then, during the meeting: Explain the intervention details to ensure that everyone understands why the contract is needed.</a:t>
            </a:r>
          </a:p>
          <a:p>
            <a:r>
              <a:rPr lang="en-US">
                <a:cs typeface="Arial"/>
              </a:rPr>
              <a:t>	Use tools like the behavior contract Tier 2 intervention grid to illustrate the intervention's support structure, decision-making process, and monitoring criteria.</a:t>
            </a:r>
          </a:p>
          <a:p>
            <a:r>
              <a:rPr lang="en-US">
                <a:cs typeface="Arial"/>
              </a:rPr>
              <a:t>Throughout the meeting:</a:t>
            </a:r>
            <a:r>
              <a:rPr lang="en-US">
                <a:cs typeface="+mn-cs"/>
              </a:rPr>
              <a:t> </a:t>
            </a:r>
            <a:r>
              <a:rPr lang="en-US">
                <a:cs typeface="Arial"/>
              </a:rPr>
              <a:t>Encourage Participation and Feedback</a:t>
            </a:r>
          </a:p>
          <a:p>
            <a:r>
              <a:rPr lang="en-US">
                <a:cs typeface="Arial"/>
              </a:rPr>
              <a:t>	Involve families and students in discussing the goals, procedures, and outcomes to enhance social validity.</a:t>
            </a:r>
            <a:endParaRPr lang="en-US">
              <a:cs typeface="+mn-cs"/>
            </a:endParaRPr>
          </a:p>
          <a:p>
            <a:r>
              <a:rPr lang="en-US">
                <a:cs typeface="+mn-cs"/>
              </a:rPr>
              <a:t>	</a:t>
            </a:r>
            <a:r>
              <a:rPr lang="en-US">
                <a:cs typeface="Arial"/>
              </a:rPr>
              <a:t>Ensure all parties have a voice in developing the intervention, agree on data collection, feedback mechanisms, and reinforcement strategies.</a:t>
            </a:r>
          </a:p>
          <a:p>
            <a:r>
              <a:rPr lang="en-US">
                <a:cs typeface="Arial"/>
              </a:rPr>
              <a:t>	Ensure all adults working with the student understand and can support the behavior contract.</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29</a:t>
            </a:fld>
            <a:endParaRPr lang="en-US"/>
          </a:p>
        </p:txBody>
      </p:sp>
    </p:spTree>
    <p:extLst>
      <p:ext uri="{BB962C8B-B14F-4D97-AF65-F5344CB8AC3E}">
        <p14:creationId xmlns:p14="http://schemas.microsoft.com/office/powerpoint/2010/main" val="95001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94F75-B8DF-D151-0265-86DA9242E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C0A86C-C0B8-C24C-AB2D-7A0FBA8F30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D57FDE-E37C-3E9E-566D-70673722ED66}"/>
              </a:ext>
            </a:extLst>
          </p:cNvPr>
          <p:cNvSpPr>
            <a:spLocks noGrp="1"/>
          </p:cNvSpPr>
          <p:nvPr>
            <p:ph type="body" idx="1"/>
          </p:nvPr>
        </p:nvSpPr>
        <p:spPr/>
        <p:txBody>
          <a:bodyPr/>
          <a:lstStyle/>
          <a:p>
            <a:r>
              <a:rPr lang="en-US"/>
              <a:t>5-min</a:t>
            </a:r>
          </a:p>
        </p:txBody>
      </p:sp>
      <p:sp>
        <p:nvSpPr>
          <p:cNvPr id="4" name="Slide Number Placeholder 3">
            <a:extLst>
              <a:ext uri="{FF2B5EF4-FFF2-40B4-BE49-F238E27FC236}">
                <a16:creationId xmlns:a16="http://schemas.microsoft.com/office/drawing/2014/main" id="{85F14FC3-1BBF-86D1-6C59-703CD3D312CC}"/>
              </a:ext>
            </a:extLst>
          </p:cNvPr>
          <p:cNvSpPr>
            <a:spLocks noGrp="1"/>
          </p:cNvSpPr>
          <p:nvPr>
            <p:ph type="sldNum" sz="quarter" idx="5"/>
          </p:nvPr>
        </p:nvSpPr>
        <p:spPr/>
        <p:txBody>
          <a:bodyPr/>
          <a:lstStyle/>
          <a:p>
            <a:pPr defTabSz="966537">
              <a:defRPr/>
            </a:pPr>
            <a:fld id="{58D11C9F-81FA-4052-9B37-1EF4A4EF7E85}" type="slidenum">
              <a:rPr lang="en-US">
                <a:solidFill>
                  <a:prstClr val="black"/>
                </a:solidFill>
                <a:latin typeface="Calibri" panose="020F0502020204030204"/>
              </a:rPr>
              <a:pPr defTabSz="966537">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64554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step is to create a behavioral objective. This will clarify what the student is expected to do to receive a reward.</a:t>
            </a:r>
          </a:p>
          <a:p>
            <a:endParaRPr lang="en-US"/>
          </a:p>
          <a:p>
            <a:r>
              <a:rPr lang="en-US"/>
              <a:t>It should specify:</a:t>
            </a:r>
          </a:p>
          <a:p>
            <a:r>
              <a:rPr lang="en-US"/>
              <a:t>WHO is expected to perform the target behavior</a:t>
            </a:r>
          </a:p>
          <a:p>
            <a:r>
              <a:rPr lang="en-US"/>
              <a:t>WHAT the desired behavior is that the student is expected to perform</a:t>
            </a:r>
          </a:p>
          <a:p>
            <a:r>
              <a:rPr lang="en-US"/>
              <a:t>CONDITIONS of performance</a:t>
            </a:r>
          </a:p>
          <a:p>
            <a:r>
              <a:rPr lang="en-US"/>
              <a:t>CRITERION for success (which should be realistic for the student to achieve and can be set using baseline data)</a:t>
            </a:r>
          </a:p>
          <a:p>
            <a:r>
              <a:rPr lang="en-US"/>
              <a:t>TIMEFRAME for completion</a:t>
            </a:r>
          </a:p>
          <a:p>
            <a:r>
              <a:rPr lang="en-US"/>
              <a:t>METHOD of data collection</a:t>
            </a:r>
          </a:p>
        </p:txBody>
      </p:sp>
      <p:sp>
        <p:nvSpPr>
          <p:cNvPr id="4" name="Slide Number Placeholder 3"/>
          <p:cNvSpPr>
            <a:spLocks noGrp="1"/>
          </p:cNvSpPr>
          <p:nvPr>
            <p:ph type="sldNum" sz="quarter" idx="5"/>
          </p:nvPr>
        </p:nvSpPr>
        <p:spPr/>
        <p:txBody>
          <a:bodyPr/>
          <a:lstStyle/>
          <a:p>
            <a:fld id="{58D11C9F-81FA-4052-9B37-1EF4A4EF7E85}" type="slidenum">
              <a:rPr lang="en-US" smtClean="0"/>
              <a:t>32</a:t>
            </a:fld>
            <a:endParaRPr lang="en-US"/>
          </a:p>
        </p:txBody>
      </p:sp>
    </p:spTree>
    <p:extLst>
      <p:ext uri="{BB962C8B-B14F-4D97-AF65-F5344CB8AC3E}">
        <p14:creationId xmlns:p14="http://schemas.microsoft.com/office/powerpoint/2010/main" val="1946529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1042A-DC82-E98C-132A-9233E8DC57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32C049-07FA-8F8E-77A4-B497519702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3A8B6F-E259-34FA-A4A5-3264CA35F155}"/>
              </a:ext>
            </a:extLst>
          </p:cNvPr>
          <p:cNvSpPr>
            <a:spLocks noGrp="1"/>
          </p:cNvSpPr>
          <p:nvPr>
            <p:ph type="body" idx="1"/>
          </p:nvPr>
        </p:nvSpPr>
        <p:spPr/>
        <p:txBody>
          <a:bodyPr/>
          <a:lstStyle/>
          <a:p>
            <a:r>
              <a:rPr lang="en-US"/>
              <a:t>5-min</a:t>
            </a:r>
          </a:p>
        </p:txBody>
      </p:sp>
      <p:sp>
        <p:nvSpPr>
          <p:cNvPr id="4" name="Slide Number Placeholder 3">
            <a:extLst>
              <a:ext uri="{FF2B5EF4-FFF2-40B4-BE49-F238E27FC236}">
                <a16:creationId xmlns:a16="http://schemas.microsoft.com/office/drawing/2014/main" id="{7D11F7E4-01BB-42C1-B9F8-5613FBA15874}"/>
              </a:ext>
            </a:extLst>
          </p:cNvPr>
          <p:cNvSpPr>
            <a:spLocks noGrp="1"/>
          </p:cNvSpPr>
          <p:nvPr>
            <p:ph type="sldNum" sz="quarter" idx="5"/>
          </p:nvPr>
        </p:nvSpPr>
        <p:spPr/>
        <p:txBody>
          <a:bodyPr/>
          <a:lstStyle/>
          <a:p>
            <a:pPr defTabSz="966537">
              <a:defRPr/>
            </a:pPr>
            <a:fld id="{58D11C9F-81FA-4052-9B37-1EF4A4EF7E85}" type="slidenum">
              <a:rPr lang="en-US">
                <a:solidFill>
                  <a:prstClr val="black"/>
                </a:solidFill>
                <a:latin typeface="Calibri" panose="020F0502020204030204"/>
              </a:rPr>
              <a:pPr defTabSz="966537">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2028139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35</a:t>
            </a:fld>
            <a:endParaRPr lang="en-US"/>
          </a:p>
        </p:txBody>
      </p:sp>
    </p:spTree>
    <p:extLst>
      <p:ext uri="{BB962C8B-B14F-4D97-AF65-F5344CB8AC3E}">
        <p14:creationId xmlns:p14="http://schemas.microsoft.com/office/powerpoint/2010/main" val="3667825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F5352-6AF5-8935-3F4F-7360BB82A5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C72F7C-5F73-2439-F69A-D738E3CE55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78F4C0-3715-94B9-453E-FFFD367EE051}"/>
              </a:ext>
            </a:extLst>
          </p:cNvPr>
          <p:cNvSpPr>
            <a:spLocks noGrp="1"/>
          </p:cNvSpPr>
          <p:nvPr>
            <p:ph type="body" idx="1"/>
          </p:nvPr>
        </p:nvSpPr>
        <p:spPr/>
        <p:txBody>
          <a:bodyPr/>
          <a:lstStyle/>
          <a:p>
            <a:pPr algn="l"/>
            <a:endParaRPr lang="en-US"/>
          </a:p>
        </p:txBody>
      </p:sp>
      <p:sp>
        <p:nvSpPr>
          <p:cNvPr id="4" name="Slide Number Placeholder 3">
            <a:extLst>
              <a:ext uri="{FF2B5EF4-FFF2-40B4-BE49-F238E27FC236}">
                <a16:creationId xmlns:a16="http://schemas.microsoft.com/office/drawing/2014/main" id="{9BC54C1F-D8AB-5743-C7DD-F1EFC69C8610}"/>
              </a:ext>
            </a:extLst>
          </p:cNvPr>
          <p:cNvSpPr>
            <a:spLocks noGrp="1"/>
          </p:cNvSpPr>
          <p:nvPr>
            <p:ph type="sldNum" sz="quarter" idx="5"/>
          </p:nvPr>
        </p:nvSpPr>
        <p:spPr/>
        <p:txBody>
          <a:bodyPr/>
          <a:lstStyle/>
          <a:p>
            <a:pPr defTabSz="966537">
              <a:defRPr/>
            </a:pPr>
            <a:fld id="{58D11C9F-81FA-4052-9B37-1EF4A4EF7E85}" type="slidenum">
              <a:rPr lang="en-US">
                <a:solidFill>
                  <a:prstClr val="black"/>
                </a:solidFill>
                <a:latin typeface="Calibri" panose="020F0502020204030204"/>
              </a:rPr>
              <a:pPr defTabSz="966537">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1748671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43</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5DB86-1C0C-767C-FBC7-D412F8C262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1FE44D-00AC-0976-0985-5BCB68FD8B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D978C0-B7AF-D4B0-F0DA-BF198E3C7360}"/>
              </a:ext>
            </a:extLst>
          </p:cNvPr>
          <p:cNvSpPr>
            <a:spLocks noGrp="1"/>
          </p:cNvSpPr>
          <p:nvPr>
            <p:ph type="body" idx="1"/>
          </p:nvPr>
        </p:nvSpPr>
        <p:spPr/>
        <p:txBody>
          <a:bodyPr/>
          <a:lstStyle/>
          <a:p>
            <a:pPr marL="181225" indent="-181225">
              <a:buFont typeface="Arial" panose="020B0604020202020204" pitchFamily="34" charset="0"/>
              <a:buChar char="•"/>
            </a:pPr>
            <a:r>
              <a:rPr lang="en-US"/>
              <a:t>Support- name of strategy, practice, or program. Notice this </a:t>
            </a:r>
            <a:r>
              <a:rPr lang="en-US" b="1"/>
              <a:t>is not </a:t>
            </a:r>
            <a:r>
              <a:rPr lang="en-US"/>
              <a:t>the name of a person or role</a:t>
            </a:r>
          </a:p>
        </p:txBody>
      </p:sp>
      <p:sp>
        <p:nvSpPr>
          <p:cNvPr id="4" name="Slide Number Placeholder 3">
            <a:extLst>
              <a:ext uri="{FF2B5EF4-FFF2-40B4-BE49-F238E27FC236}">
                <a16:creationId xmlns:a16="http://schemas.microsoft.com/office/drawing/2014/main" id="{961808F4-364F-6BC2-761F-DB09AE94B602}"/>
              </a:ext>
            </a:extLst>
          </p:cNvPr>
          <p:cNvSpPr>
            <a:spLocks noGrp="1"/>
          </p:cNvSpPr>
          <p:nvPr>
            <p:ph type="sldNum" sz="quarter" idx="5"/>
          </p:nvPr>
        </p:nvSpPr>
        <p:spPr/>
        <p:txBody>
          <a:bodyPr/>
          <a:lstStyle/>
          <a:p>
            <a:fld id="{FCBDACA8-45AF-461A-9F93-73E959B08D0A}" type="slidenum">
              <a:rPr lang="en-US" smtClean="0"/>
              <a:t>10</a:t>
            </a:fld>
            <a:endParaRPr lang="en-US"/>
          </a:p>
        </p:txBody>
      </p:sp>
    </p:spTree>
    <p:extLst>
      <p:ext uri="{BB962C8B-B14F-4D97-AF65-F5344CB8AC3E}">
        <p14:creationId xmlns:p14="http://schemas.microsoft.com/office/powerpoint/2010/main" val="3568487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Behavior contracts specify a contingent relation between the completion of a specified behavior and access to or the delivery of a specific reward.</a:t>
            </a:r>
          </a:p>
        </p:txBody>
      </p:sp>
      <p:sp>
        <p:nvSpPr>
          <p:cNvPr id="4" name="Slide Number Placeholder 3"/>
          <p:cNvSpPr>
            <a:spLocks noGrp="1"/>
          </p:cNvSpPr>
          <p:nvPr>
            <p:ph type="sldNum" sz="quarter" idx="5"/>
          </p:nvPr>
        </p:nvSpPr>
        <p:spPr/>
        <p:txBody>
          <a:bodyPr/>
          <a:lstStyle/>
          <a:p>
            <a:fld id="{58D11C9F-81FA-4052-9B37-1EF4A4EF7E85}" type="slidenum">
              <a:rPr lang="en-US" smtClean="0"/>
              <a:t>12</a:t>
            </a:fld>
            <a:endParaRPr lang="en-US"/>
          </a:p>
        </p:txBody>
      </p:sp>
    </p:spTree>
    <p:extLst>
      <p:ext uri="{BB962C8B-B14F-4D97-AF65-F5344CB8AC3E}">
        <p14:creationId xmlns:p14="http://schemas.microsoft.com/office/powerpoint/2010/main" val="2878524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specifying the behavior or task, it is important to include four pieces of information: who, what, when, and how well.</a:t>
            </a:r>
          </a:p>
          <a:p>
            <a:r>
              <a:rPr lang="en-US"/>
              <a:t>WHO refers to the parties entering into the contract and can include students, teachers, family members, paraprofessionals, or other staff members.</a:t>
            </a:r>
          </a:p>
          <a:p>
            <a:r>
              <a:rPr lang="en-US"/>
              <a:t>WHAT refers to the behavior to be performed, which is precisely defined in the contract.</a:t>
            </a:r>
          </a:p>
          <a:p>
            <a:r>
              <a:rPr lang="en-US"/>
              <a:t>WHEN identifies the time by which the behavior must be completed.</a:t>
            </a:r>
          </a:p>
          <a:p>
            <a:r>
              <a:rPr lang="en-US"/>
              <a:t>HOW WELL specifies the levels of performance or standards to meet criterion.</a:t>
            </a:r>
          </a:p>
        </p:txBody>
      </p:sp>
      <p:sp>
        <p:nvSpPr>
          <p:cNvPr id="4" name="Slide Number Placeholder 3"/>
          <p:cNvSpPr>
            <a:spLocks noGrp="1"/>
          </p:cNvSpPr>
          <p:nvPr>
            <p:ph type="sldNum" sz="quarter" idx="5"/>
          </p:nvPr>
        </p:nvSpPr>
        <p:spPr/>
        <p:txBody>
          <a:bodyPr/>
          <a:lstStyle/>
          <a:p>
            <a:fld id="{58D11C9F-81FA-4052-9B37-1EF4A4EF7E85}" type="slidenum">
              <a:rPr lang="en-US" smtClean="0"/>
              <a:t>13</a:t>
            </a:fld>
            <a:endParaRPr lang="en-US"/>
          </a:p>
        </p:txBody>
      </p:sp>
    </p:spTree>
    <p:extLst>
      <p:ext uri="{BB962C8B-B14F-4D97-AF65-F5344CB8AC3E}">
        <p14:creationId xmlns:p14="http://schemas.microsoft.com/office/powerpoint/2010/main" val="1032567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important that this document is understandable to all parties involved, including students, teachers, and family members. It is also important to regularly measure and review progression towards the goal to ensure the contract is effective.</a:t>
            </a:r>
          </a:p>
        </p:txBody>
      </p:sp>
      <p:sp>
        <p:nvSpPr>
          <p:cNvPr id="4" name="Slide Number Placeholder 3"/>
          <p:cNvSpPr>
            <a:spLocks noGrp="1"/>
          </p:cNvSpPr>
          <p:nvPr>
            <p:ph type="sldNum" sz="quarter" idx="5"/>
          </p:nvPr>
        </p:nvSpPr>
        <p:spPr/>
        <p:txBody>
          <a:bodyPr/>
          <a:lstStyle/>
          <a:p>
            <a:fld id="{58D11C9F-81FA-4052-9B37-1EF4A4EF7E85}" type="slidenum">
              <a:rPr lang="en-US" smtClean="0"/>
              <a:t>15</a:t>
            </a:fld>
            <a:endParaRPr lang="en-US"/>
          </a:p>
        </p:txBody>
      </p:sp>
    </p:spTree>
    <p:extLst>
      <p:ext uri="{BB962C8B-B14F-4D97-AF65-F5344CB8AC3E}">
        <p14:creationId xmlns:p14="http://schemas.microsoft.com/office/powerpoint/2010/main" val="976220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behavior contract explains a rule which clearly sets a plan for how an individual can access something desirable by doing something less desirable.</a:t>
            </a:r>
          </a:p>
          <a:p>
            <a:r>
              <a:rPr lang="en-US"/>
              <a:t>Behavior contracts specify how a person can access reinforcement upon performing a specific, publicly declared behavior.</a:t>
            </a:r>
          </a:p>
          <a:p>
            <a:r>
              <a:rPr lang="en-US"/>
              <a:t>In other words, a behavior contract is an antecedent-based intervention which adjusts the environment to facilitate a specific behavior.</a:t>
            </a:r>
          </a:p>
        </p:txBody>
      </p:sp>
      <p:sp>
        <p:nvSpPr>
          <p:cNvPr id="4" name="Slide Number Placeholder 3"/>
          <p:cNvSpPr>
            <a:spLocks noGrp="1"/>
          </p:cNvSpPr>
          <p:nvPr>
            <p:ph type="sldNum" sz="quarter" idx="5"/>
          </p:nvPr>
        </p:nvSpPr>
        <p:spPr/>
        <p:txBody>
          <a:bodyPr/>
          <a:lstStyle/>
          <a:p>
            <a:fld id="{C6B8FC68-8F60-4644-AF2B-90723AE0F1B4}" type="slidenum">
              <a:rPr lang="en-US" smtClean="0"/>
              <a:t>17</a:t>
            </a:fld>
            <a:endParaRPr lang="en-US"/>
          </a:p>
        </p:txBody>
      </p:sp>
    </p:spTree>
    <p:extLst>
      <p:ext uri="{BB962C8B-B14F-4D97-AF65-F5344CB8AC3E}">
        <p14:creationId xmlns:p14="http://schemas.microsoft.com/office/powerpoint/2010/main" val="1916196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19</a:t>
            </a:fld>
            <a:endParaRPr lang="en-US"/>
          </a:p>
        </p:txBody>
      </p:sp>
    </p:spTree>
    <p:extLst>
      <p:ext uri="{BB962C8B-B14F-4D97-AF65-F5344CB8AC3E}">
        <p14:creationId xmlns:p14="http://schemas.microsoft.com/office/powerpoint/2010/main" val="4257009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person changes their own behavior.</a:t>
            </a:r>
          </a:p>
          <a:p>
            <a:r>
              <a:rPr lang="en-US"/>
              <a:t>Contingency manager ensures fidelity to the contract and deliverance of the reward.</a:t>
            </a:r>
          </a:p>
        </p:txBody>
      </p:sp>
      <p:sp>
        <p:nvSpPr>
          <p:cNvPr id="4" name="Slide Number Placeholder 3"/>
          <p:cNvSpPr>
            <a:spLocks noGrp="1"/>
          </p:cNvSpPr>
          <p:nvPr>
            <p:ph type="sldNum" sz="quarter" idx="5"/>
          </p:nvPr>
        </p:nvSpPr>
        <p:spPr/>
        <p:txBody>
          <a:bodyPr/>
          <a:lstStyle/>
          <a:p>
            <a:fld id="{58D11C9F-81FA-4052-9B37-1EF4A4EF7E85}" type="slidenum">
              <a:rPr lang="en-US" smtClean="0"/>
              <a:t>20</a:t>
            </a:fld>
            <a:endParaRPr lang="en-US"/>
          </a:p>
        </p:txBody>
      </p:sp>
    </p:spTree>
    <p:extLst>
      <p:ext uri="{BB962C8B-B14F-4D97-AF65-F5344CB8AC3E}">
        <p14:creationId xmlns:p14="http://schemas.microsoft.com/office/powerpoint/2010/main" val="31489127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3223725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0985652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1925836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428269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466805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9768792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643847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7637669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926506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0324817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7603753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142973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37297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8333407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9003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35415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58763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688592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7954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46449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965884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129744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40779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8867722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16021290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38827618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649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theme" Target="../theme/theme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9/25/2025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9/25/2025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18675350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901/jaba.2004.37-513"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64.png"/></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74C436-694B-AD4B-AFE2-7598E61AD5C6}"/>
              </a:ext>
            </a:extLst>
          </p:cNvPr>
          <p:cNvSpPr>
            <a:spLocks noGrp="1"/>
          </p:cNvSpPr>
          <p:nvPr>
            <p:ph type="ctrTitle"/>
          </p:nvPr>
        </p:nvSpPr>
        <p:spPr>
          <a:xfrm>
            <a:off x="723899" y="685800"/>
            <a:ext cx="10868025" cy="1084328"/>
          </a:xfrm>
        </p:spPr>
        <p:txBody>
          <a:bodyPr>
            <a:noAutofit/>
          </a:bodyPr>
          <a:lstStyle/>
          <a:p>
            <a:r>
              <a:rPr lang="en-US" sz="6600"/>
              <a:t>Tier 2: Behavior Contracts</a:t>
            </a:r>
            <a:endParaRPr lang="en-US" sz="6600" b="0"/>
          </a:p>
        </p:txBody>
      </p:sp>
      <p:sp>
        <p:nvSpPr>
          <p:cNvPr id="2" name="Subtitle 1">
            <a:extLst>
              <a:ext uri="{FF2B5EF4-FFF2-40B4-BE49-F238E27FC236}">
                <a16:creationId xmlns:a16="http://schemas.microsoft.com/office/drawing/2014/main" id="{058A730A-A5F9-E499-9601-94606EEA7B39}"/>
              </a:ext>
            </a:extLst>
          </p:cNvPr>
          <p:cNvSpPr>
            <a:spLocks noGrp="1"/>
          </p:cNvSpPr>
          <p:nvPr>
            <p:ph type="subTitle" idx="1"/>
          </p:nvPr>
        </p:nvSpPr>
        <p:spPr>
          <a:xfrm>
            <a:off x="638174" y="1943800"/>
            <a:ext cx="10515600" cy="1655762"/>
          </a:xfrm>
        </p:spPr>
        <p:txBody>
          <a:bodyPr>
            <a:normAutofit/>
          </a:bodyPr>
          <a:lstStyle/>
          <a:p>
            <a:r>
              <a:rPr lang="en-US" sz="2000"/>
              <a:t>Kathryn L. Johnson, Allison M. Bernard, &amp;</a:t>
            </a:r>
          </a:p>
          <a:p>
            <a:r>
              <a:rPr lang="en-US" sz="2000"/>
              <a:t> Kathleen Lynne Lane, Ph. D., BCBA-D, CF-L2</a:t>
            </a:r>
          </a:p>
          <a:p>
            <a:r>
              <a:rPr lang="en-US" sz="2000"/>
              <a:t>University of Kansas</a:t>
            </a:r>
          </a:p>
        </p:txBody>
      </p:sp>
      <p:sp>
        <p:nvSpPr>
          <p:cNvPr id="3" name="Text 1">
            <a:extLst>
              <a:ext uri="{FF2B5EF4-FFF2-40B4-BE49-F238E27FC236}">
                <a16:creationId xmlns:a16="http://schemas.microsoft.com/office/drawing/2014/main" id="{C40598F7-0D95-F884-AF3F-713BFCB41936}"/>
              </a:ext>
            </a:extLst>
          </p:cNvPr>
          <p:cNvSpPr/>
          <p:nvPr/>
        </p:nvSpPr>
        <p:spPr>
          <a:xfrm>
            <a:off x="509278" y="3429000"/>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3">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after a one-time registration process!</a:t>
            </a:r>
          </a:p>
        </p:txBody>
      </p:sp>
      <p:pic>
        <p:nvPicPr>
          <p:cNvPr id="5" name="Picture" descr="A screenshot of the Ci3T website on the Enhancing Ci3T Modules tab">
            <a:extLst>
              <a:ext uri="{FF2B5EF4-FFF2-40B4-BE49-F238E27FC236}">
                <a16:creationId xmlns:a16="http://schemas.microsoft.com/office/drawing/2014/main" id="{F6A649AC-3540-3B9A-56FB-7048D3DC2055}"/>
              </a:ext>
            </a:extLst>
          </p:cNvPr>
          <p:cNvPicPr>
            <a:picLocks noChangeAspect="1"/>
          </p:cNvPicPr>
          <p:nvPr/>
        </p:nvPicPr>
        <p:blipFill>
          <a:blip r:embed="rId4"/>
          <a:stretch>
            <a:fillRect/>
          </a:stretch>
        </p:blipFill>
        <p:spPr>
          <a:xfrm>
            <a:off x="7622930" y="2887580"/>
            <a:ext cx="4337999" cy="3801392"/>
          </a:xfrm>
          <a:prstGeom prst="rect">
            <a:avLst/>
          </a:prstGeom>
          <a:ln>
            <a:solidFill>
              <a:schemeClr val="tx1"/>
            </a:solidFill>
          </a:ln>
        </p:spPr>
      </p:pic>
      <p:sp>
        <p:nvSpPr>
          <p:cNvPr id="6" name="Rectangle" descr="Yellow box outlining the one-time module registration process">
            <a:extLst>
              <a:ext uri="{FF2B5EF4-FFF2-40B4-BE49-F238E27FC236}">
                <a16:creationId xmlns:a16="http://schemas.microsoft.com/office/drawing/2014/main" id="{A81BE172-8B3B-18F9-0A50-01C3AA9BABEE}"/>
              </a:ext>
            </a:extLst>
          </p:cNvPr>
          <p:cNvSpPr/>
          <p:nvPr/>
        </p:nvSpPr>
        <p:spPr>
          <a:xfrm>
            <a:off x="7491663" y="5632530"/>
            <a:ext cx="4588042"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358DB9B-CFF9-E037-72EE-CD11AA7B4ACF}"/>
              </a:ext>
            </a:extLst>
          </p:cNvPr>
          <p:cNvSpPr txBox="1"/>
          <p:nvPr/>
        </p:nvSpPr>
        <p:spPr>
          <a:xfrm>
            <a:off x="3329467" y="5939554"/>
            <a:ext cx="3879219" cy="830997"/>
          </a:xfrm>
          <a:prstGeom prst="rect">
            <a:avLst/>
          </a:prstGeom>
          <a:noFill/>
        </p:spPr>
        <p:txBody>
          <a:bodyPr wrap="square">
            <a:spAutoFit/>
          </a:bodyPr>
          <a:lstStyle/>
          <a:p>
            <a:pPr marR="0" algn="ctr"/>
            <a:r>
              <a:rPr lang="en-US" sz="1200">
                <a:ea typeface="Calibri" panose="020F0502020204030204" pitchFamily="34" charset="0"/>
                <a:cs typeface="Arial" panose="020B0604020202020204" pitchFamily="34" charset="0"/>
              </a:rPr>
              <a:t>This project was funded in part by Project EPIC </a:t>
            </a:r>
          </a:p>
          <a:p>
            <a:pPr marR="0" algn="ctr"/>
            <a:r>
              <a:rPr lang="en-US" sz="1200">
                <a:ea typeface="Calibri" panose="020F0502020204030204" pitchFamily="34" charset="0"/>
                <a:cs typeface="Arial" panose="020B0604020202020204" pitchFamily="34" charset="0"/>
              </a:rPr>
              <a:t>(USDE, OSEP Award Number: H325D220011)</a:t>
            </a:r>
          </a:p>
          <a:p>
            <a:pPr marR="0" algn="ctr"/>
            <a:r>
              <a:rPr lang="en-US" sz="1200">
                <a:ea typeface="Calibri" panose="020F0502020204030204" pitchFamily="34" charset="0"/>
                <a:cs typeface="Arial" panose="020B0604020202020204" pitchFamily="34" charset="0"/>
              </a:rPr>
              <a:t> and Project ENHANCE</a:t>
            </a:r>
          </a:p>
          <a:p>
            <a:pPr marR="0" algn="ctr"/>
            <a:r>
              <a:rPr lang="en-US" sz="1200">
                <a:ea typeface="Calibri" panose="020F0502020204030204" pitchFamily="34" charset="0"/>
                <a:cs typeface="Arial" panose="020B0604020202020204" pitchFamily="34" charset="0"/>
              </a:rPr>
              <a:t> (IES Project Number R324N190002)</a:t>
            </a:r>
          </a:p>
        </p:txBody>
      </p:sp>
    </p:spTree>
    <p:extLst>
      <p:ext uri="{BB962C8B-B14F-4D97-AF65-F5344CB8AC3E}">
        <p14:creationId xmlns:p14="http://schemas.microsoft.com/office/powerpoint/2010/main" val="2597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3CF6A-2B69-C913-D086-44ADFA3441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43E180-33D2-DE1D-A14F-15049B27579E}"/>
              </a:ext>
            </a:extLst>
          </p:cNvPr>
          <p:cNvSpPr>
            <a:spLocks noGrp="1"/>
          </p:cNvSpPr>
          <p:nvPr>
            <p:ph type="title"/>
          </p:nvPr>
        </p:nvSpPr>
        <p:spPr/>
        <p:txBody>
          <a:bodyPr/>
          <a:lstStyle/>
          <a:p>
            <a:r>
              <a:rPr lang="en-US"/>
              <a:t>Components of Secondary (Tier 2) Intervention Grid</a:t>
            </a:r>
          </a:p>
        </p:txBody>
      </p:sp>
      <p:pic>
        <p:nvPicPr>
          <p:cNvPr id="18" name="Picture 1" descr="Intervention Grid for Behavior Contracts">
            <a:extLst>
              <a:ext uri="{FF2B5EF4-FFF2-40B4-BE49-F238E27FC236}">
                <a16:creationId xmlns:a16="http://schemas.microsoft.com/office/drawing/2014/main" id="{BBBE9CF3-A066-9E78-9F19-189AC54F638D}"/>
              </a:ext>
            </a:extLst>
          </p:cNvPr>
          <p:cNvPicPr>
            <a:picLocks noChangeAspect="1"/>
          </p:cNvPicPr>
          <p:nvPr/>
        </p:nvPicPr>
        <p:blipFill>
          <a:blip r:embed="rId3"/>
          <a:stretch>
            <a:fillRect/>
          </a:stretch>
        </p:blipFill>
        <p:spPr>
          <a:xfrm>
            <a:off x="2198765" y="1846006"/>
            <a:ext cx="7794470" cy="4769318"/>
          </a:xfrm>
          <a:prstGeom prst="rect">
            <a:avLst/>
          </a:prstGeom>
          <a:ln>
            <a:solidFill>
              <a:schemeClr val="tx1"/>
            </a:solidFill>
          </a:ln>
        </p:spPr>
      </p:pic>
      <p:pic>
        <p:nvPicPr>
          <p:cNvPr id="19" name="Picture 2">
            <a:extLst>
              <a:ext uri="{FF2B5EF4-FFF2-40B4-BE49-F238E27FC236}">
                <a16:creationId xmlns:a16="http://schemas.microsoft.com/office/drawing/2014/main" id="{590497ED-FFCC-D400-3DC8-9CB53C96B50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108018" y="0"/>
            <a:ext cx="1083981" cy="1690687"/>
          </a:xfrm>
          <a:prstGeom prst="rect">
            <a:avLst/>
          </a:prstGeom>
        </p:spPr>
      </p:pic>
    </p:spTree>
    <p:extLst>
      <p:ext uri="{BB962C8B-B14F-4D97-AF65-F5344CB8AC3E}">
        <p14:creationId xmlns:p14="http://schemas.microsoft.com/office/powerpoint/2010/main" val="1615745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a:xfrm>
            <a:off x="831850" y="1709738"/>
            <a:ext cx="7877810" cy="2852737"/>
          </a:xfrm>
        </p:spPr>
        <p:txBody>
          <a:bodyPr/>
          <a:lstStyle/>
          <a:p>
            <a:r>
              <a:rPr lang="en-US" sz="6000"/>
              <a:t>Behavior Contracts as a Tier 2 Intervention </a:t>
            </a:r>
          </a:p>
        </p:txBody>
      </p:sp>
      <p:sp>
        <p:nvSpPr>
          <p:cNvPr id="7" name="Text 1">
            <a:extLst>
              <a:ext uri="{FF2B5EF4-FFF2-40B4-BE49-F238E27FC236}">
                <a16:creationId xmlns:a16="http://schemas.microsoft.com/office/drawing/2014/main" id="{F73EEFF9-885E-91E8-5CA0-E6ED1D9A449C}"/>
              </a:ext>
            </a:extLst>
          </p:cNvPr>
          <p:cNvSpPr>
            <a:spLocks noGrp="1"/>
          </p:cNvSpPr>
          <p:nvPr>
            <p:ph type="body" idx="1"/>
          </p:nvPr>
        </p:nvSpPr>
        <p:spPr/>
        <p:txBody>
          <a:bodyPr/>
          <a:lstStyle/>
          <a:p>
            <a:r>
              <a:rPr lang="en-US" b="1"/>
              <a:t>Overview of Behavior Contracts</a:t>
            </a:r>
          </a:p>
          <a:p>
            <a:r>
              <a:rPr lang="en-US"/>
              <a:t>9-Step Process to Implement Behavior Contracts </a:t>
            </a:r>
          </a:p>
          <a:p>
            <a:endParaRPr lang="en-US"/>
          </a:p>
        </p:txBody>
      </p:sp>
      <p:pic>
        <p:nvPicPr>
          <p:cNvPr id="8" name="Picture 1" descr="Behavior Contracts to Support Classroom Behavior and Engagement module cover">
            <a:extLst>
              <a:ext uri="{FF2B5EF4-FFF2-40B4-BE49-F238E27FC236}">
                <a16:creationId xmlns:a16="http://schemas.microsoft.com/office/drawing/2014/main" id="{218300FD-04B2-6C02-0851-1EA369583A01}"/>
              </a:ext>
            </a:extLst>
          </p:cNvPr>
          <p:cNvPicPr>
            <a:picLocks noChangeAspect="1"/>
          </p:cNvPicPr>
          <p:nvPr/>
        </p:nvPicPr>
        <p:blipFill>
          <a:blip r:embed="rId2"/>
          <a:stretch>
            <a:fillRect/>
          </a:stretch>
        </p:blipFill>
        <p:spPr>
          <a:xfrm>
            <a:off x="9011371" y="1709738"/>
            <a:ext cx="2446818" cy="3823153"/>
          </a:xfrm>
          <a:prstGeom prst="rect">
            <a:avLst/>
          </a:prstGeom>
        </p:spPr>
      </p:pic>
      <p:sp>
        <p:nvSpPr>
          <p:cNvPr id="3" name="Title">
            <a:extLst>
              <a:ext uri="{FF2B5EF4-FFF2-40B4-BE49-F238E27FC236}">
                <a16:creationId xmlns:a16="http://schemas.microsoft.com/office/drawing/2014/main" id="{DFC41F4F-0D08-EA3D-B81A-1D1FA6B92FC3}"/>
              </a:ext>
            </a:extLst>
          </p:cNvPr>
          <p:cNvSpPr txBox="1">
            <a:spLocks/>
          </p:cNvSpPr>
          <p:nvPr/>
        </p:nvSpPr>
        <p:spPr>
          <a:xfrm>
            <a:off x="0" y="-1325563"/>
            <a:ext cx="10515600" cy="1325563"/>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Behavior Contracts as a Tier 2 Intervention: Overview of Behavior Contracts</a:t>
            </a:r>
          </a:p>
        </p:txBody>
      </p:sp>
    </p:spTree>
    <p:extLst>
      <p:ext uri="{BB962C8B-B14F-4D97-AF65-F5344CB8AC3E}">
        <p14:creationId xmlns:p14="http://schemas.microsoft.com/office/powerpoint/2010/main" val="3973010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14A65-7CC7-4207-BABC-4A30EFF1F30D}"/>
              </a:ext>
            </a:extLst>
          </p:cNvPr>
          <p:cNvSpPr>
            <a:spLocks noGrp="1"/>
          </p:cNvSpPr>
          <p:nvPr>
            <p:ph type="title"/>
          </p:nvPr>
        </p:nvSpPr>
        <p:spPr/>
        <p:txBody>
          <a:bodyPr/>
          <a:lstStyle/>
          <a:p>
            <a:r>
              <a:rPr lang="en-US"/>
              <a:t>What is a Behavior Contract?</a:t>
            </a:r>
          </a:p>
        </p:txBody>
      </p:sp>
      <p:sp>
        <p:nvSpPr>
          <p:cNvPr id="3" name="Content 1">
            <a:extLst>
              <a:ext uri="{FF2B5EF4-FFF2-40B4-BE49-F238E27FC236}">
                <a16:creationId xmlns:a16="http://schemas.microsoft.com/office/drawing/2014/main" id="{9A2987B9-C3A2-4F6E-B225-3F3676236482}"/>
              </a:ext>
            </a:extLst>
          </p:cNvPr>
          <p:cNvSpPr>
            <a:spLocks noGrp="1"/>
          </p:cNvSpPr>
          <p:nvPr>
            <p:ph idx="1"/>
          </p:nvPr>
        </p:nvSpPr>
        <p:spPr/>
        <p:txBody>
          <a:bodyPr/>
          <a:lstStyle/>
          <a:p>
            <a:pPr marL="0" indent="0">
              <a:buNone/>
            </a:pPr>
            <a:r>
              <a:rPr lang="en-US"/>
              <a:t>A behavior contract is a mutually agreed-upon document between at least two individuals in which one or both individuals agree to demonstrate a certain behavior or behaviors.</a:t>
            </a:r>
          </a:p>
          <a:p>
            <a:pPr marL="0" indent="0">
              <a:buNone/>
            </a:pPr>
            <a:endParaRPr lang="en-US"/>
          </a:p>
          <a:p>
            <a:pPr marL="0" indent="0">
              <a:buNone/>
            </a:pPr>
            <a:r>
              <a:rPr lang="en-US"/>
              <a:t>Behavior contracts have three components:</a:t>
            </a:r>
          </a:p>
          <a:p>
            <a:r>
              <a:rPr lang="en-US"/>
              <a:t>Behavior</a:t>
            </a:r>
          </a:p>
          <a:p>
            <a:r>
              <a:rPr lang="en-US"/>
              <a:t>Reward</a:t>
            </a:r>
          </a:p>
          <a:p>
            <a:r>
              <a:rPr lang="en-US"/>
              <a:t>Recording Sheet</a:t>
            </a:r>
          </a:p>
          <a:p>
            <a:pPr marL="0" indent="0">
              <a:buNone/>
            </a:pPr>
            <a:endParaRPr lang="en-US"/>
          </a:p>
          <a:p>
            <a:endParaRPr lang="en-US"/>
          </a:p>
        </p:txBody>
      </p:sp>
      <p:pic>
        <p:nvPicPr>
          <p:cNvPr id="5" name="Picture 1" descr="Behavior Contracts One-Party Contract Example">
            <a:extLst>
              <a:ext uri="{FF2B5EF4-FFF2-40B4-BE49-F238E27FC236}">
                <a16:creationId xmlns:a16="http://schemas.microsoft.com/office/drawing/2014/main" id="{DFC6EB9A-234F-4166-A39C-A7C5AFE911E0}"/>
              </a:ext>
            </a:extLst>
          </p:cNvPr>
          <p:cNvPicPr>
            <a:picLocks noChangeAspect="1"/>
          </p:cNvPicPr>
          <p:nvPr/>
        </p:nvPicPr>
        <p:blipFill>
          <a:blip r:embed="rId3"/>
          <a:stretch>
            <a:fillRect/>
          </a:stretch>
        </p:blipFill>
        <p:spPr>
          <a:xfrm>
            <a:off x="8388220" y="3348683"/>
            <a:ext cx="2372873" cy="3070777"/>
          </a:xfrm>
          <a:prstGeom prst="rect">
            <a:avLst/>
          </a:prstGeom>
          <a:ln>
            <a:solidFill>
              <a:schemeClr val="tx1"/>
            </a:solidFill>
          </a:ln>
        </p:spPr>
      </p:pic>
      <p:pic>
        <p:nvPicPr>
          <p:cNvPr id="4" name="Module Cover">
            <a:extLst>
              <a:ext uri="{FF2B5EF4-FFF2-40B4-BE49-F238E27FC236}">
                <a16:creationId xmlns:a16="http://schemas.microsoft.com/office/drawing/2014/main" id="{AA734246-C6DD-4027-CAF3-D16EE5EDE564}"/>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44180" y="3071"/>
            <a:ext cx="847207"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265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14A65-7CC7-4207-BABC-4A30EFF1F30D}"/>
              </a:ext>
            </a:extLst>
          </p:cNvPr>
          <p:cNvSpPr>
            <a:spLocks noGrp="1"/>
          </p:cNvSpPr>
          <p:nvPr>
            <p:ph type="title"/>
          </p:nvPr>
        </p:nvSpPr>
        <p:spPr/>
        <p:txBody>
          <a:bodyPr/>
          <a:lstStyle/>
          <a:p>
            <a:r>
              <a:rPr lang="en-US"/>
              <a:t>Component 1: Behavior</a:t>
            </a:r>
          </a:p>
        </p:txBody>
      </p:sp>
      <p:sp>
        <p:nvSpPr>
          <p:cNvPr id="3" name="Content 1">
            <a:extLst>
              <a:ext uri="{FF2B5EF4-FFF2-40B4-BE49-F238E27FC236}">
                <a16:creationId xmlns:a16="http://schemas.microsoft.com/office/drawing/2014/main" id="{9A2987B9-C3A2-4F6E-B225-3F3676236482}"/>
              </a:ext>
            </a:extLst>
          </p:cNvPr>
          <p:cNvSpPr>
            <a:spLocks noGrp="1"/>
          </p:cNvSpPr>
          <p:nvPr>
            <p:ph idx="1"/>
          </p:nvPr>
        </p:nvSpPr>
        <p:spPr>
          <a:xfrm>
            <a:off x="838199" y="1825625"/>
            <a:ext cx="11201472" cy="4351338"/>
          </a:xfrm>
        </p:spPr>
        <p:txBody>
          <a:bodyPr>
            <a:normAutofit/>
          </a:bodyPr>
          <a:lstStyle/>
          <a:p>
            <a:pPr marL="0" indent="0">
              <a:buNone/>
            </a:pPr>
            <a:r>
              <a:rPr lang="en-US"/>
              <a:t>Behavior: The behavior includes four pieces of information.</a:t>
            </a:r>
          </a:p>
          <a:p>
            <a:r>
              <a:rPr lang="en-US" sz="2000"/>
              <a:t>Who: the people entering into the contract</a:t>
            </a:r>
          </a:p>
          <a:p>
            <a:r>
              <a:rPr lang="en-US" sz="2000"/>
              <a:t>What: the behavior (or behaviors) to be performed</a:t>
            </a:r>
          </a:p>
          <a:p>
            <a:r>
              <a:rPr lang="en-US" sz="2000"/>
              <a:t>When: the time when the behavior will occur</a:t>
            </a:r>
          </a:p>
          <a:p>
            <a:r>
              <a:rPr lang="en-US" sz="2000"/>
              <a:t>How Well: level of performance of the behavior</a:t>
            </a:r>
          </a:p>
          <a:p>
            <a:pPr marL="0" indent="0">
              <a:buNone/>
            </a:pPr>
            <a:endParaRPr lang="en-US"/>
          </a:p>
          <a:p>
            <a:pPr marL="0" indent="0">
              <a:buNone/>
            </a:pPr>
            <a:endParaRPr lang="en-US"/>
          </a:p>
          <a:p>
            <a:endParaRPr lang="en-US"/>
          </a:p>
        </p:txBody>
      </p:sp>
      <p:pic>
        <p:nvPicPr>
          <p:cNvPr id="6" name="Picture 1" descr="Example: Charlie's Behavior Contract. I, Charlie, will turn in accurate and complete independent math assignments by the end of independent seatwork time, with 100% of all assignments complete and 80% accuracy per assignment over the course of one week.">
            <a:extLst>
              <a:ext uri="{FF2B5EF4-FFF2-40B4-BE49-F238E27FC236}">
                <a16:creationId xmlns:a16="http://schemas.microsoft.com/office/drawing/2014/main" id="{D31C0080-2086-4515-ACA5-E474B291A3D9}"/>
              </a:ext>
            </a:extLst>
          </p:cNvPr>
          <p:cNvPicPr>
            <a:picLocks noChangeAspect="1"/>
          </p:cNvPicPr>
          <p:nvPr/>
        </p:nvPicPr>
        <p:blipFill>
          <a:blip r:embed="rId3"/>
          <a:stretch>
            <a:fillRect/>
          </a:stretch>
        </p:blipFill>
        <p:spPr>
          <a:xfrm>
            <a:off x="6604661" y="3731694"/>
            <a:ext cx="5486400" cy="3086100"/>
          </a:xfrm>
          <a:prstGeom prst="rect">
            <a:avLst/>
          </a:prstGeom>
          <a:ln>
            <a:solidFill>
              <a:schemeClr val="tx1"/>
            </a:solidFill>
          </a:ln>
        </p:spPr>
      </p:pic>
      <p:pic>
        <p:nvPicPr>
          <p:cNvPr id="5" name="Module Cover">
            <a:extLst>
              <a:ext uri="{FF2B5EF4-FFF2-40B4-BE49-F238E27FC236}">
                <a16:creationId xmlns:a16="http://schemas.microsoft.com/office/drawing/2014/main" id="{FEBDD97E-41D1-A550-CAB5-478944FE7E63}"/>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44180" y="3071"/>
            <a:ext cx="847207"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338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14A65-7CC7-4207-BABC-4A30EFF1F30D}"/>
              </a:ext>
            </a:extLst>
          </p:cNvPr>
          <p:cNvSpPr>
            <a:spLocks noGrp="1"/>
          </p:cNvSpPr>
          <p:nvPr>
            <p:ph type="title"/>
          </p:nvPr>
        </p:nvSpPr>
        <p:spPr/>
        <p:txBody>
          <a:bodyPr/>
          <a:lstStyle/>
          <a:p>
            <a:r>
              <a:rPr lang="en-US"/>
              <a:t>Component 2: Reward</a:t>
            </a:r>
          </a:p>
        </p:txBody>
      </p:sp>
      <p:sp>
        <p:nvSpPr>
          <p:cNvPr id="3" name="Content 1">
            <a:extLst>
              <a:ext uri="{FF2B5EF4-FFF2-40B4-BE49-F238E27FC236}">
                <a16:creationId xmlns:a16="http://schemas.microsoft.com/office/drawing/2014/main" id="{9A2987B9-C3A2-4F6E-B225-3F3676236482}"/>
              </a:ext>
            </a:extLst>
          </p:cNvPr>
          <p:cNvSpPr>
            <a:spLocks noGrp="1"/>
          </p:cNvSpPr>
          <p:nvPr>
            <p:ph idx="1"/>
          </p:nvPr>
        </p:nvSpPr>
        <p:spPr>
          <a:xfrm>
            <a:off x="838200" y="1825625"/>
            <a:ext cx="11176372" cy="2720975"/>
          </a:xfrm>
        </p:spPr>
        <p:txBody>
          <a:bodyPr>
            <a:normAutofit/>
          </a:bodyPr>
          <a:lstStyle/>
          <a:p>
            <a:pPr marL="0" indent="0">
              <a:buNone/>
            </a:pPr>
            <a:r>
              <a:rPr lang="en-US" sz="3200"/>
              <a:t>Reward: The reward also includes four pieces of information.</a:t>
            </a:r>
          </a:p>
          <a:p>
            <a:r>
              <a:rPr lang="en-US" sz="2400"/>
              <a:t>Who will give the reward</a:t>
            </a:r>
          </a:p>
          <a:p>
            <a:r>
              <a:rPr lang="en-US" sz="2400"/>
              <a:t>What the reward will be</a:t>
            </a:r>
          </a:p>
          <a:p>
            <a:r>
              <a:rPr lang="en-US" sz="2400"/>
              <a:t>When will the reward be given</a:t>
            </a:r>
          </a:p>
          <a:p>
            <a:r>
              <a:rPr lang="en-US" sz="2400"/>
              <a:t>How much will the reward be</a:t>
            </a:r>
            <a:endParaRPr lang="en-US" sz="3200"/>
          </a:p>
          <a:p>
            <a:endParaRPr lang="en-US" sz="3200"/>
          </a:p>
        </p:txBody>
      </p:sp>
      <p:pic>
        <p:nvPicPr>
          <p:cNvPr id="5" name="Picture 1" descr="Example: Charlie's Behavior Contract. Who? Mrs. Baldwin and Mr. Fanning. What? BEST Bucks, short break during math, video chat with a friend, going out to dinner with a friend. When? Daily, once a week. How much? Charlie can earn 2 BEST Bucks each day, time to share work with a friend, 15 minutes of video chat time each day, going out to dinner once per week.">
            <a:extLst>
              <a:ext uri="{FF2B5EF4-FFF2-40B4-BE49-F238E27FC236}">
                <a16:creationId xmlns:a16="http://schemas.microsoft.com/office/drawing/2014/main" id="{45B645C1-DA7A-4046-BC30-CBBE5F21FDC7}"/>
              </a:ext>
            </a:extLst>
          </p:cNvPr>
          <p:cNvPicPr>
            <a:picLocks noChangeAspect="1"/>
          </p:cNvPicPr>
          <p:nvPr/>
        </p:nvPicPr>
        <p:blipFill>
          <a:blip r:embed="rId2"/>
          <a:stretch>
            <a:fillRect/>
          </a:stretch>
        </p:blipFill>
        <p:spPr>
          <a:xfrm>
            <a:off x="6147591" y="3429001"/>
            <a:ext cx="5866981" cy="3300176"/>
          </a:xfrm>
          <a:prstGeom prst="rect">
            <a:avLst/>
          </a:prstGeom>
          <a:ln>
            <a:solidFill>
              <a:schemeClr val="tx1"/>
            </a:solidFill>
          </a:ln>
        </p:spPr>
      </p:pic>
      <p:pic>
        <p:nvPicPr>
          <p:cNvPr id="6" name="Module Cover">
            <a:extLst>
              <a:ext uri="{FF2B5EF4-FFF2-40B4-BE49-F238E27FC236}">
                <a16:creationId xmlns:a16="http://schemas.microsoft.com/office/drawing/2014/main" id="{BA177785-8C29-DD9C-8E3D-292CD1CC57B9}"/>
              </a:ext>
              <a:ext uri="{C183D7F6-B498-43B3-948B-1728B52AA6E4}">
                <adec:decorative xmlns:adec="http://schemas.microsoft.com/office/drawing/2017/decorative" val="1"/>
              </a:ext>
            </a:extLst>
          </p:cNvPr>
          <p:cNvPicPr>
            <a:picLocks noChangeAspect="1" noChangeArrowheads="1"/>
          </p:cNvPicPr>
          <p:nvPr/>
        </p:nvPicPr>
        <p:blipFill>
          <a:blip r:embed="rId3"/>
          <a:srcRect/>
          <a:stretch/>
        </p:blipFill>
        <p:spPr bwMode="auto">
          <a:xfrm>
            <a:off x="11344180" y="3071"/>
            <a:ext cx="847207"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085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19CBA-7F5D-4CE5-AC69-5A79FEDD15E1}"/>
              </a:ext>
            </a:extLst>
          </p:cNvPr>
          <p:cNvSpPr>
            <a:spLocks noGrp="1"/>
          </p:cNvSpPr>
          <p:nvPr>
            <p:ph type="title"/>
          </p:nvPr>
        </p:nvSpPr>
        <p:spPr/>
        <p:txBody>
          <a:bodyPr/>
          <a:lstStyle/>
          <a:p>
            <a:r>
              <a:rPr lang="en-US"/>
              <a:t>Component 3:  Recording Sheet</a:t>
            </a:r>
          </a:p>
        </p:txBody>
      </p:sp>
      <p:sp>
        <p:nvSpPr>
          <p:cNvPr id="3" name="Content 1">
            <a:extLst>
              <a:ext uri="{FF2B5EF4-FFF2-40B4-BE49-F238E27FC236}">
                <a16:creationId xmlns:a16="http://schemas.microsoft.com/office/drawing/2014/main" id="{4120270F-C405-41A8-980E-85E779AAE6FE}"/>
              </a:ext>
            </a:extLst>
          </p:cNvPr>
          <p:cNvSpPr>
            <a:spLocks noGrp="1"/>
          </p:cNvSpPr>
          <p:nvPr>
            <p:ph sz="half" idx="1"/>
          </p:nvPr>
        </p:nvSpPr>
        <p:spPr>
          <a:xfrm>
            <a:off x="838200" y="1825625"/>
            <a:ext cx="10629900" cy="4351338"/>
          </a:xfrm>
        </p:spPr>
        <p:txBody>
          <a:bodyPr/>
          <a:lstStyle/>
          <a:p>
            <a:pPr marL="0" indent="0">
              <a:buNone/>
            </a:pPr>
            <a:r>
              <a:rPr lang="en-US"/>
              <a:t>Recording Sheet: A document designed to serve as a prompt for all parties to review the contract regularly and to provide a method for recording behavior performance.</a:t>
            </a:r>
          </a:p>
        </p:txBody>
      </p:sp>
      <p:pic>
        <p:nvPicPr>
          <p:cNvPr id="9" name="Picture 1" descr="Behavior Contracts One-Party Contract Example">
            <a:extLst>
              <a:ext uri="{FF2B5EF4-FFF2-40B4-BE49-F238E27FC236}">
                <a16:creationId xmlns:a16="http://schemas.microsoft.com/office/drawing/2014/main" id="{2C9E1221-F501-A0BA-B529-E167DAA7D514}"/>
              </a:ext>
            </a:extLst>
          </p:cNvPr>
          <p:cNvPicPr>
            <a:picLocks noChangeAspect="1"/>
          </p:cNvPicPr>
          <p:nvPr/>
        </p:nvPicPr>
        <p:blipFill>
          <a:blip r:embed="rId3"/>
          <a:stretch>
            <a:fillRect/>
          </a:stretch>
        </p:blipFill>
        <p:spPr>
          <a:xfrm>
            <a:off x="1911844" y="3200612"/>
            <a:ext cx="2404177" cy="3111288"/>
          </a:xfrm>
          <a:prstGeom prst="rect">
            <a:avLst/>
          </a:prstGeom>
          <a:ln>
            <a:solidFill>
              <a:schemeClr val="tx1"/>
            </a:solidFill>
          </a:ln>
        </p:spPr>
      </p:pic>
      <p:pic>
        <p:nvPicPr>
          <p:cNvPr id="10" name="Picture 2" descr="Behavior Contracts Quid Pro Quo Two-Party Contract Example">
            <a:extLst>
              <a:ext uri="{FF2B5EF4-FFF2-40B4-BE49-F238E27FC236}">
                <a16:creationId xmlns:a16="http://schemas.microsoft.com/office/drawing/2014/main" id="{6ED9FAF1-6BC3-149A-EED8-87138BA826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6050" y="3200442"/>
            <a:ext cx="2404177" cy="31114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3" descr="Behavior Contracts Three-Party Contract Example">
            <a:extLst>
              <a:ext uri="{FF2B5EF4-FFF2-40B4-BE49-F238E27FC236}">
                <a16:creationId xmlns:a16="http://schemas.microsoft.com/office/drawing/2014/main" id="{8D4A0BC6-CA8F-19BE-75CA-7AA0EAB687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0256" y="3200442"/>
            <a:ext cx="2404177" cy="31114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Module Cover">
            <a:extLst>
              <a:ext uri="{FF2B5EF4-FFF2-40B4-BE49-F238E27FC236}">
                <a16:creationId xmlns:a16="http://schemas.microsoft.com/office/drawing/2014/main" id="{3075F014-0294-36D4-88B9-2D85B256134E}"/>
              </a:ext>
              <a:ext uri="{C183D7F6-B498-43B3-948B-1728B52AA6E4}">
                <adec:decorative xmlns:adec="http://schemas.microsoft.com/office/drawing/2017/decorative" val="1"/>
              </a:ext>
            </a:extLst>
          </p:cNvPr>
          <p:cNvPicPr>
            <a:picLocks noChangeAspect="1" noChangeArrowheads="1"/>
          </p:cNvPicPr>
          <p:nvPr/>
        </p:nvPicPr>
        <p:blipFill>
          <a:blip r:embed="rId6"/>
          <a:srcRect/>
          <a:stretch/>
        </p:blipFill>
        <p:spPr bwMode="auto">
          <a:xfrm>
            <a:off x="11344180" y="3071"/>
            <a:ext cx="847207"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256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Behavior Contracts One-Party Contract Example">
            <a:extLst>
              <a:ext uri="{FF2B5EF4-FFF2-40B4-BE49-F238E27FC236}">
                <a16:creationId xmlns:a16="http://schemas.microsoft.com/office/drawing/2014/main" id="{C8AC3A01-80CD-9DCC-2104-3286743A31FF}"/>
              </a:ext>
            </a:extLst>
          </p:cNvPr>
          <p:cNvPicPr>
            <a:picLocks noChangeAspect="1"/>
          </p:cNvPicPr>
          <p:nvPr/>
        </p:nvPicPr>
        <p:blipFill>
          <a:blip r:embed="rId2"/>
          <a:stretch>
            <a:fillRect/>
          </a:stretch>
        </p:blipFill>
        <p:spPr>
          <a:xfrm>
            <a:off x="2553664" y="-1088056"/>
            <a:ext cx="7032788" cy="9101256"/>
          </a:xfrm>
          <a:prstGeom prst="rect">
            <a:avLst/>
          </a:prstGeom>
          <a:ln>
            <a:solidFill>
              <a:schemeClr val="tx1"/>
            </a:solidFill>
          </a:ln>
        </p:spPr>
      </p:pic>
      <p:sp>
        <p:nvSpPr>
          <p:cNvPr id="8" name="Title 7">
            <a:extLst>
              <a:ext uri="{FF2B5EF4-FFF2-40B4-BE49-F238E27FC236}">
                <a16:creationId xmlns:a16="http://schemas.microsoft.com/office/drawing/2014/main" id="{D852A2E3-EC72-FE47-253C-06C7ADE2FA6A}"/>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Recording Sheet</a:t>
            </a:r>
          </a:p>
        </p:txBody>
      </p:sp>
    </p:spTree>
    <p:extLst>
      <p:ext uri="{BB962C8B-B14F-4D97-AF65-F5344CB8AC3E}">
        <p14:creationId xmlns:p14="http://schemas.microsoft.com/office/powerpoint/2010/main" val="11332413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C620-CF9F-3243-9675-D572882172E1}"/>
              </a:ext>
            </a:extLst>
          </p:cNvPr>
          <p:cNvSpPr>
            <a:spLocks noGrp="1"/>
          </p:cNvSpPr>
          <p:nvPr>
            <p:ph type="title"/>
          </p:nvPr>
        </p:nvSpPr>
        <p:spPr/>
        <p:txBody>
          <a:bodyPr/>
          <a:lstStyle/>
          <a:p>
            <a:r>
              <a:rPr lang="en-US"/>
              <a:t>Why are Behavior Contracts Effective?</a:t>
            </a:r>
          </a:p>
        </p:txBody>
      </p:sp>
      <p:sp>
        <p:nvSpPr>
          <p:cNvPr id="3" name="Content 1">
            <a:extLst>
              <a:ext uri="{FF2B5EF4-FFF2-40B4-BE49-F238E27FC236}">
                <a16:creationId xmlns:a16="http://schemas.microsoft.com/office/drawing/2014/main" id="{70FA81FB-153C-1143-B814-8718D2845369}"/>
              </a:ext>
            </a:extLst>
          </p:cNvPr>
          <p:cNvSpPr>
            <a:spLocks noGrp="1"/>
          </p:cNvSpPr>
          <p:nvPr>
            <p:ph idx="1"/>
          </p:nvPr>
        </p:nvSpPr>
        <p:spPr/>
        <p:txBody>
          <a:bodyPr vert="horz" lIns="91440" tIns="45720" rIns="91440" bIns="45720" rtlCol="0" anchor="t">
            <a:normAutofit/>
          </a:bodyPr>
          <a:lstStyle/>
          <a:p>
            <a:pPr marL="0" indent="0">
              <a:buNone/>
            </a:pPr>
            <a:r>
              <a:rPr lang="en-US"/>
              <a:t>Behavior Contracts are based on several behavioral principles:    </a:t>
            </a:r>
            <a:endParaRPr lang="en-US" sz="1600"/>
          </a:p>
          <a:p>
            <a:pPr lvl="1"/>
            <a:r>
              <a:rPr lang="en-US"/>
              <a:t>Rule governed behavior</a:t>
            </a:r>
          </a:p>
          <a:p>
            <a:pPr lvl="1"/>
            <a:r>
              <a:rPr lang="en-US"/>
              <a:t>Public commitment</a:t>
            </a:r>
          </a:p>
          <a:p>
            <a:pPr lvl="1"/>
            <a:r>
              <a:rPr lang="en-US"/>
              <a:t>Positive reinforcement</a:t>
            </a:r>
          </a:p>
          <a:p>
            <a:pPr lvl="1"/>
            <a:r>
              <a:rPr lang="en-US"/>
              <a:t>Negative reinforcement</a:t>
            </a:r>
          </a:p>
          <a:p>
            <a:r>
              <a:rPr lang="en-US">
                <a:solidFill>
                  <a:srgbClr val="333333"/>
                </a:solidFill>
                <a:latin typeface="Helvetica Neue"/>
              </a:rPr>
              <a:t>B</a:t>
            </a:r>
            <a:r>
              <a:rPr lang="en-US" b="0" i="0">
                <a:solidFill>
                  <a:srgbClr val="333333"/>
                </a:solidFill>
                <a:effectLst/>
                <a:latin typeface="Helvetica Neue"/>
              </a:rPr>
              <a:t>ehavior contracts involves an </a:t>
            </a:r>
            <a:r>
              <a:rPr lang="en-US" b="0" i="1">
                <a:solidFill>
                  <a:srgbClr val="333333"/>
                </a:solidFill>
                <a:effectLst/>
                <a:latin typeface="Helvetica Neue"/>
              </a:rPr>
              <a:t>antecedent adjustment </a:t>
            </a:r>
            <a:r>
              <a:rPr lang="en-US" b="0" i="0">
                <a:solidFill>
                  <a:srgbClr val="333333"/>
                </a:solidFill>
                <a:effectLst/>
                <a:latin typeface="Helvetica Neue"/>
              </a:rPr>
              <a:t>(a shift in the environment in which a challenging or undesirable behavior occurs) that sets the stage for increasing the likelihood that a new, more adaptive or desirable behavior will occur </a:t>
            </a:r>
          </a:p>
          <a:p>
            <a:pPr marL="0" indent="0">
              <a:buNone/>
            </a:pPr>
            <a:r>
              <a:rPr lang="en-US" sz="1600">
                <a:solidFill>
                  <a:srgbClr val="333333"/>
                </a:solidFill>
                <a:latin typeface="Helvetica Neue"/>
              </a:rPr>
              <a:t>						         </a:t>
            </a:r>
            <a:r>
              <a:rPr lang="en-US" sz="1600"/>
              <a:t>(Cooper et al., 2020; Miltenberger et al., 2004)</a:t>
            </a:r>
          </a:p>
        </p:txBody>
      </p:sp>
      <p:sp>
        <p:nvSpPr>
          <p:cNvPr id="4" name="Rectangle">
            <a:extLst>
              <a:ext uri="{FF2B5EF4-FFF2-40B4-BE49-F238E27FC236}">
                <a16:creationId xmlns:a16="http://schemas.microsoft.com/office/drawing/2014/main" id="{06C10C8E-B455-F24A-B014-CC97A88D66F6}"/>
              </a:ext>
              <a:ext uri="{C183D7F6-B498-43B3-948B-1728B52AA6E4}">
                <adec:decorative xmlns:adec="http://schemas.microsoft.com/office/drawing/2017/decorative" val="1"/>
              </a:ext>
            </a:extLst>
          </p:cNvPr>
          <p:cNvSpPr/>
          <p:nvPr/>
        </p:nvSpPr>
        <p:spPr>
          <a:xfrm>
            <a:off x="176463" y="6180337"/>
            <a:ext cx="10347158" cy="646331"/>
          </a:xfrm>
          <a:prstGeom prst="rect">
            <a:avLst/>
          </a:prstGeom>
        </p:spPr>
        <p:txBody>
          <a:bodyPr wrap="square">
            <a:spAutoFit/>
          </a:bodyPr>
          <a:lstStyle/>
          <a:p>
            <a:r>
              <a:rPr lang="en-US" sz="1200" b="0" i="0">
                <a:solidFill>
                  <a:schemeClr val="bg2">
                    <a:lumMod val="60000"/>
                    <a:lumOff val="40000"/>
                  </a:schemeClr>
                </a:solidFill>
                <a:effectLst/>
                <a:latin typeface="Helvetica Neue"/>
              </a:rPr>
              <a:t>Cooper, J. O., Heron, T. E., &amp; </a:t>
            </a:r>
            <a:r>
              <a:rPr lang="en-US" sz="1200" b="0" i="0" err="1">
                <a:solidFill>
                  <a:schemeClr val="bg2">
                    <a:lumMod val="60000"/>
                    <a:lumOff val="40000"/>
                  </a:schemeClr>
                </a:solidFill>
                <a:effectLst/>
                <a:latin typeface="Helvetica Neue"/>
              </a:rPr>
              <a:t>Heward</a:t>
            </a:r>
            <a:r>
              <a:rPr lang="en-US" sz="1200" b="0" i="0">
                <a:solidFill>
                  <a:schemeClr val="bg2">
                    <a:lumMod val="60000"/>
                    <a:lumOff val="40000"/>
                  </a:schemeClr>
                </a:solidFill>
                <a:effectLst/>
                <a:latin typeface="Helvetica Neue"/>
              </a:rPr>
              <a:t>, W. L. (2020). </a:t>
            </a:r>
            <a:r>
              <a:rPr lang="en-US" sz="1200" b="0" i="1">
                <a:solidFill>
                  <a:schemeClr val="bg2">
                    <a:lumMod val="60000"/>
                    <a:lumOff val="40000"/>
                  </a:schemeClr>
                </a:solidFill>
                <a:effectLst/>
                <a:latin typeface="Helvetica Neue"/>
              </a:rPr>
              <a:t>Applied behavior analysis</a:t>
            </a:r>
            <a:r>
              <a:rPr lang="en-US" sz="1200" b="0" i="0">
                <a:solidFill>
                  <a:schemeClr val="bg2">
                    <a:lumMod val="60000"/>
                    <a:lumOff val="40000"/>
                  </a:schemeClr>
                </a:solidFill>
                <a:effectLst/>
                <a:latin typeface="Helvetica Neue"/>
              </a:rPr>
              <a:t> (3rd ed.). Merrill/Prentice Hall.</a:t>
            </a:r>
          </a:p>
          <a:p>
            <a:r>
              <a:rPr lang="en-US" sz="1200" b="0" i="0">
                <a:solidFill>
                  <a:schemeClr val="bg2">
                    <a:lumMod val="60000"/>
                    <a:lumOff val="40000"/>
                  </a:schemeClr>
                </a:solidFill>
                <a:effectLst/>
                <a:latin typeface="Helvetica Neue"/>
              </a:rPr>
              <a:t>Miltenberger, R. G., Flessner, C., </a:t>
            </a:r>
            <a:r>
              <a:rPr lang="en-US" sz="1200" b="0" i="0" err="1">
                <a:solidFill>
                  <a:schemeClr val="bg2">
                    <a:lumMod val="60000"/>
                    <a:lumOff val="40000"/>
                  </a:schemeClr>
                </a:solidFill>
                <a:effectLst/>
                <a:latin typeface="Helvetica Neue"/>
              </a:rPr>
              <a:t>Gatheridge</a:t>
            </a:r>
            <a:r>
              <a:rPr lang="en-US" sz="1200" b="0" i="0">
                <a:solidFill>
                  <a:schemeClr val="bg2">
                    <a:lumMod val="60000"/>
                    <a:lumOff val="40000"/>
                  </a:schemeClr>
                </a:solidFill>
                <a:effectLst/>
                <a:latin typeface="Helvetica Neue"/>
              </a:rPr>
              <a:t>, B., Johnson, B., </a:t>
            </a:r>
            <a:r>
              <a:rPr lang="en-US" sz="1200" b="0" i="0" err="1">
                <a:solidFill>
                  <a:schemeClr val="bg2">
                    <a:lumMod val="60000"/>
                    <a:lumOff val="40000"/>
                  </a:schemeClr>
                </a:solidFill>
                <a:effectLst/>
                <a:latin typeface="Helvetica Neue"/>
              </a:rPr>
              <a:t>Satterlund</a:t>
            </a:r>
            <a:r>
              <a:rPr lang="en-US" sz="1200" b="0" i="0">
                <a:solidFill>
                  <a:schemeClr val="bg2">
                    <a:lumMod val="60000"/>
                    <a:lumOff val="40000"/>
                  </a:schemeClr>
                </a:solidFill>
                <a:effectLst/>
                <a:latin typeface="Helvetica Neue"/>
              </a:rPr>
              <a:t>, M., &amp; </a:t>
            </a:r>
            <a:r>
              <a:rPr lang="en-US" sz="1200" b="0" i="0" err="1">
                <a:solidFill>
                  <a:schemeClr val="bg2">
                    <a:lumMod val="60000"/>
                    <a:lumOff val="40000"/>
                  </a:schemeClr>
                </a:solidFill>
                <a:effectLst/>
                <a:latin typeface="Helvetica Neue"/>
              </a:rPr>
              <a:t>Egemo</a:t>
            </a:r>
            <a:r>
              <a:rPr lang="en-US" sz="1200" b="0" i="0">
                <a:solidFill>
                  <a:schemeClr val="bg2">
                    <a:lumMod val="60000"/>
                    <a:lumOff val="40000"/>
                  </a:schemeClr>
                </a:solidFill>
                <a:effectLst/>
                <a:latin typeface="Helvetica Neue"/>
              </a:rPr>
              <a:t>, K. (2004). Evaluation of behavioral skills training to prevent gun play in children. </a:t>
            </a:r>
            <a:r>
              <a:rPr lang="en-US" sz="1200" b="0" i="1">
                <a:solidFill>
                  <a:schemeClr val="bg2">
                    <a:lumMod val="60000"/>
                    <a:lumOff val="40000"/>
                  </a:schemeClr>
                </a:solidFill>
                <a:effectLst/>
                <a:latin typeface="Helvetica Neue"/>
              </a:rPr>
              <a:t>Journal of Applied Behavior Analysis, 37</a:t>
            </a:r>
            <a:r>
              <a:rPr lang="en-US" sz="1200" b="0" i="0">
                <a:solidFill>
                  <a:schemeClr val="bg2">
                    <a:lumMod val="60000"/>
                    <a:lumOff val="40000"/>
                  </a:schemeClr>
                </a:solidFill>
                <a:effectLst/>
                <a:latin typeface="Helvetica Neue"/>
              </a:rPr>
              <a:t>(4), 513-516. </a:t>
            </a:r>
            <a:r>
              <a:rPr lang="en-US" sz="1200" b="0" i="0" u="none" strike="noStrike">
                <a:solidFill>
                  <a:schemeClr val="bg2">
                    <a:lumMod val="60000"/>
                    <a:lumOff val="40000"/>
                  </a:schemeClr>
                </a:solidFill>
                <a:effectLst/>
                <a:latin typeface="Helvetica Neue"/>
                <a:hlinkClick r:id="rId3">
                  <a:extLst>
                    <a:ext uri="{A12FA001-AC4F-418D-AE19-62706E023703}">
                      <ahyp:hlinkClr xmlns:ahyp="http://schemas.microsoft.com/office/drawing/2018/hyperlinkcolor" val="tx"/>
                    </a:ext>
                  </a:extLst>
                </a:hlinkClick>
              </a:rPr>
              <a:t>https://doi.org/10.1901/jaba.2004.37-513</a:t>
            </a:r>
            <a:endParaRPr lang="en-US" sz="1200">
              <a:solidFill>
                <a:schemeClr val="bg2">
                  <a:lumMod val="60000"/>
                  <a:lumOff val="40000"/>
                </a:schemeClr>
              </a:solidFill>
            </a:endParaRPr>
          </a:p>
        </p:txBody>
      </p:sp>
      <p:pic>
        <p:nvPicPr>
          <p:cNvPr id="5" name="Module Cover">
            <a:extLst>
              <a:ext uri="{FF2B5EF4-FFF2-40B4-BE49-F238E27FC236}">
                <a16:creationId xmlns:a16="http://schemas.microsoft.com/office/drawing/2014/main" id="{FEF5D56A-30DA-1E41-A2AC-7FC3CEEB6353}"/>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44180" y="3071"/>
            <a:ext cx="847207"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353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3A2D13E-F22F-D646-1411-4032600E4446}"/>
              </a:ext>
            </a:extLst>
          </p:cNvPr>
          <p:cNvSpPr>
            <a:spLocks noGrp="1"/>
          </p:cNvSpPr>
          <p:nvPr>
            <p:ph type="title"/>
          </p:nvPr>
        </p:nvSpPr>
        <p:spPr/>
        <p:txBody>
          <a:bodyPr/>
          <a:lstStyle/>
          <a:p>
            <a:r>
              <a:rPr lang="en-US"/>
              <a:t>Behavior contracts can be used to…</a:t>
            </a:r>
          </a:p>
        </p:txBody>
      </p:sp>
      <p:sp>
        <p:nvSpPr>
          <p:cNvPr id="3" name="Content 1">
            <a:extLst>
              <a:ext uri="{FF2B5EF4-FFF2-40B4-BE49-F238E27FC236}">
                <a16:creationId xmlns:a16="http://schemas.microsoft.com/office/drawing/2014/main" id="{73CFB77F-5011-112A-0C0C-06E0F495F195}"/>
              </a:ext>
            </a:extLst>
          </p:cNvPr>
          <p:cNvSpPr>
            <a:spLocks noGrp="1"/>
          </p:cNvSpPr>
          <p:nvPr>
            <p:ph idx="1"/>
          </p:nvPr>
        </p:nvSpPr>
        <p:spPr/>
        <p:txBody>
          <a:bodyPr>
            <a:normAutofit lnSpcReduction="10000"/>
          </a:bodyPr>
          <a:lstStyle/>
          <a:p>
            <a:r>
              <a:rPr lang="en-US" b="0" i="0" u="none" strike="noStrike">
                <a:solidFill>
                  <a:srgbClr val="333333"/>
                </a:solidFill>
                <a:effectLst/>
                <a:latin typeface="Helvetica Neue" panose="02000503000000020004" pitchFamily="2" charset="0"/>
              </a:rPr>
              <a:t>Increase desired behaviors:</a:t>
            </a:r>
          </a:p>
          <a:p>
            <a:pPr lvl="1"/>
            <a:r>
              <a:rPr lang="en-US"/>
              <a:t>Appropriate social interactions</a:t>
            </a:r>
          </a:p>
          <a:p>
            <a:pPr lvl="1"/>
            <a:r>
              <a:rPr lang="en-US"/>
              <a:t>Attendance</a:t>
            </a:r>
          </a:p>
          <a:p>
            <a:pPr lvl="1"/>
            <a:r>
              <a:rPr lang="en-US"/>
              <a:t>Grades</a:t>
            </a:r>
          </a:p>
          <a:p>
            <a:pPr lvl="1"/>
            <a:r>
              <a:rPr lang="en-US"/>
              <a:t>On-task / academic engagement</a:t>
            </a:r>
          </a:p>
          <a:p>
            <a:pPr lvl="1"/>
            <a:r>
              <a:rPr lang="en-US"/>
              <a:t>Work completion</a:t>
            </a:r>
          </a:p>
          <a:p>
            <a:r>
              <a:rPr lang="en-US">
                <a:solidFill>
                  <a:srgbClr val="333333"/>
                </a:solidFill>
                <a:latin typeface="Helvetica Neue" panose="02000503000000020004" pitchFamily="2" charset="0"/>
              </a:rPr>
              <a:t>Decrease un</a:t>
            </a:r>
            <a:r>
              <a:rPr lang="en-US" b="0" i="0" u="none" strike="noStrike">
                <a:solidFill>
                  <a:srgbClr val="333333"/>
                </a:solidFill>
                <a:effectLst/>
                <a:latin typeface="Helvetica Neue" panose="02000503000000020004" pitchFamily="2" charset="0"/>
              </a:rPr>
              <a:t>desired behaviors:</a:t>
            </a:r>
          </a:p>
          <a:p>
            <a:pPr lvl="1"/>
            <a:r>
              <a:rPr lang="en-US"/>
              <a:t>Aggression</a:t>
            </a:r>
          </a:p>
          <a:p>
            <a:pPr lvl="1"/>
            <a:r>
              <a:rPr lang="en-US"/>
              <a:t>Disruptive behavior</a:t>
            </a:r>
          </a:p>
          <a:p>
            <a:pPr lvl="1"/>
            <a:r>
              <a:rPr lang="en-US"/>
              <a:t>Truancy</a:t>
            </a:r>
          </a:p>
          <a:p>
            <a:pPr lvl="1"/>
            <a:r>
              <a:rPr lang="en-US"/>
              <a:t>Rule violations </a:t>
            </a:r>
          </a:p>
        </p:txBody>
      </p:sp>
      <p:pic>
        <p:nvPicPr>
          <p:cNvPr id="2" name="Module Cover">
            <a:extLst>
              <a:ext uri="{FF2B5EF4-FFF2-40B4-BE49-F238E27FC236}">
                <a16:creationId xmlns:a16="http://schemas.microsoft.com/office/drawing/2014/main" id="{1847B6EA-7221-DC2E-C342-9EAB59A5A6BB}"/>
              </a:ext>
              <a:ext uri="{C183D7F6-B498-43B3-948B-1728B52AA6E4}">
                <adec:decorative xmlns:adec="http://schemas.microsoft.com/office/drawing/2017/decorative" val="1"/>
              </a:ext>
            </a:extLst>
          </p:cNvPr>
          <p:cNvPicPr>
            <a:picLocks noChangeAspect="1" noChangeArrowheads="1"/>
          </p:cNvPicPr>
          <p:nvPr/>
        </p:nvPicPr>
        <p:blipFill>
          <a:blip r:embed="rId2"/>
          <a:srcRect/>
          <a:stretch/>
        </p:blipFill>
        <p:spPr bwMode="auto">
          <a:xfrm>
            <a:off x="11344180" y="3071"/>
            <a:ext cx="847207"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991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4E355-3D7D-6425-015C-0577BF71E7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2C61A-6949-03B3-C38D-EB57993E54E6}"/>
              </a:ext>
            </a:extLst>
          </p:cNvPr>
          <p:cNvSpPr>
            <a:spLocks noGrp="1"/>
          </p:cNvSpPr>
          <p:nvPr>
            <p:ph type="title"/>
          </p:nvPr>
        </p:nvSpPr>
        <p:spPr>
          <a:noFill/>
        </p:spPr>
        <p:txBody>
          <a:bodyPr anchor="ctr">
            <a:normAutofit/>
          </a:bodyPr>
          <a:lstStyle/>
          <a:p>
            <a:r>
              <a:rPr lang="en-US" sz="4000"/>
              <a:t>Types of Behavior Contracts</a:t>
            </a:r>
          </a:p>
        </p:txBody>
      </p:sp>
      <p:grpSp>
        <p:nvGrpSpPr>
          <p:cNvPr id="4" name="Group" descr="Behavior Contracts Templates">
            <a:extLst>
              <a:ext uri="{FF2B5EF4-FFF2-40B4-BE49-F238E27FC236}">
                <a16:creationId xmlns:a16="http://schemas.microsoft.com/office/drawing/2014/main" id="{D8E177FF-835F-73B6-D275-7FDA8E142752}"/>
              </a:ext>
            </a:extLst>
          </p:cNvPr>
          <p:cNvGrpSpPr/>
          <p:nvPr/>
        </p:nvGrpSpPr>
        <p:grpSpPr>
          <a:xfrm>
            <a:off x="1117600" y="1809926"/>
            <a:ext cx="5486400" cy="4682949"/>
            <a:chOff x="1117600" y="1809926"/>
            <a:chExt cx="5486400" cy="4682949"/>
          </a:xfrm>
        </p:grpSpPr>
        <p:pic>
          <p:nvPicPr>
            <p:cNvPr id="9" name="Picture 1">
              <a:extLst>
                <a:ext uri="{FF2B5EF4-FFF2-40B4-BE49-F238E27FC236}">
                  <a16:creationId xmlns:a16="http://schemas.microsoft.com/office/drawing/2014/main" id="{A7928B76-6E6D-D815-6628-53EDE16690DE}"/>
                </a:ext>
              </a:extLst>
            </p:cNvPr>
            <p:cNvPicPr>
              <a:picLocks noChangeAspect="1"/>
            </p:cNvPicPr>
            <p:nvPr/>
          </p:nvPicPr>
          <p:blipFill>
            <a:blip r:embed="rId3"/>
            <a:stretch>
              <a:fillRect/>
            </a:stretch>
          </p:blipFill>
          <p:spPr>
            <a:xfrm>
              <a:off x="1117600" y="1809926"/>
              <a:ext cx="2481642" cy="3284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2">
              <a:extLst>
                <a:ext uri="{FF2B5EF4-FFF2-40B4-BE49-F238E27FC236}">
                  <a16:creationId xmlns:a16="http://schemas.microsoft.com/office/drawing/2014/main" id="{2D818D8D-051C-85E5-26B0-47F989238580}"/>
                </a:ext>
              </a:extLst>
            </p:cNvPr>
            <p:cNvPicPr>
              <a:picLocks noChangeAspect="1"/>
            </p:cNvPicPr>
            <p:nvPr/>
          </p:nvPicPr>
          <p:blipFill>
            <a:blip r:embed="rId4"/>
            <a:stretch>
              <a:fillRect/>
            </a:stretch>
          </p:blipFill>
          <p:spPr>
            <a:xfrm>
              <a:off x="2646092" y="2640797"/>
              <a:ext cx="2530094" cy="32796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3">
              <a:extLst>
                <a:ext uri="{FF2B5EF4-FFF2-40B4-BE49-F238E27FC236}">
                  <a16:creationId xmlns:a16="http://schemas.microsoft.com/office/drawing/2014/main" id="{3DA1E325-1CF1-7A34-46C4-1C1D601FBD1A}"/>
                </a:ext>
              </a:extLst>
            </p:cNvPr>
            <p:cNvPicPr>
              <a:picLocks noChangeAspect="1"/>
            </p:cNvPicPr>
            <p:nvPr/>
          </p:nvPicPr>
          <p:blipFill>
            <a:blip r:embed="rId5"/>
            <a:stretch>
              <a:fillRect/>
            </a:stretch>
          </p:blipFill>
          <p:spPr>
            <a:xfrm>
              <a:off x="4073906" y="3098024"/>
              <a:ext cx="2530094" cy="3394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6" name="Text">
            <a:extLst>
              <a:ext uri="{FF2B5EF4-FFF2-40B4-BE49-F238E27FC236}">
                <a16:creationId xmlns:a16="http://schemas.microsoft.com/office/drawing/2014/main" id="{A86FB705-4A67-4042-7E37-C21C4BC6A992}"/>
              </a:ext>
            </a:extLst>
          </p:cNvPr>
          <p:cNvSpPr/>
          <p:nvPr/>
        </p:nvSpPr>
        <p:spPr>
          <a:xfrm>
            <a:off x="7078664" y="2457689"/>
            <a:ext cx="4668836" cy="297180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800"/>
              <a:t>See Behavior Contracts Module for examples and templates (available in English and Spanish!)</a:t>
            </a:r>
          </a:p>
        </p:txBody>
      </p:sp>
      <p:pic>
        <p:nvPicPr>
          <p:cNvPr id="3" name="Module Cover">
            <a:extLst>
              <a:ext uri="{FF2B5EF4-FFF2-40B4-BE49-F238E27FC236}">
                <a16:creationId xmlns:a16="http://schemas.microsoft.com/office/drawing/2014/main" id="{8E00363B-2BC6-607C-F522-224348FF5D7B}"/>
              </a:ext>
              <a:ext uri="{C183D7F6-B498-43B3-948B-1728B52AA6E4}">
                <adec:decorative xmlns:adec="http://schemas.microsoft.com/office/drawing/2017/decorative" val="1"/>
              </a:ext>
            </a:extLst>
          </p:cNvPr>
          <p:cNvPicPr>
            <a:picLocks noChangeAspect="1" noChangeArrowheads="1"/>
          </p:cNvPicPr>
          <p:nvPr/>
        </p:nvPicPr>
        <p:blipFill>
          <a:blip r:embed="rId6"/>
          <a:srcRect/>
          <a:stretch/>
        </p:blipFill>
        <p:spPr bwMode="auto">
          <a:xfrm>
            <a:off x="11344180" y="3071"/>
            <a:ext cx="847207"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253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94CE-F6DB-48FC-91BE-07A4F3C555D1}"/>
              </a:ext>
            </a:extLst>
          </p:cNvPr>
          <p:cNvSpPr>
            <a:spLocks noGrp="1"/>
          </p:cNvSpPr>
          <p:nvPr>
            <p:ph type="title"/>
          </p:nvPr>
        </p:nvSpPr>
        <p:spPr>
          <a:noFill/>
        </p:spPr>
        <p:txBody>
          <a:bodyPr anchor="ctr">
            <a:normAutofit/>
          </a:bodyPr>
          <a:lstStyle/>
          <a:p>
            <a:r>
              <a:rPr lang="en-US" sz="4000"/>
              <a:t>One-Party Behavior Contract</a:t>
            </a:r>
          </a:p>
        </p:txBody>
      </p:sp>
      <p:pic>
        <p:nvPicPr>
          <p:cNvPr id="3" name="Picture 1" descr="Behavior Contracts One-Party Contract Example">
            <a:extLst>
              <a:ext uri="{FF2B5EF4-FFF2-40B4-BE49-F238E27FC236}">
                <a16:creationId xmlns:a16="http://schemas.microsoft.com/office/drawing/2014/main" id="{A4D2258B-7A50-8449-7D4E-B061059ED032}"/>
              </a:ext>
            </a:extLst>
          </p:cNvPr>
          <p:cNvPicPr>
            <a:picLocks noChangeAspect="1"/>
          </p:cNvPicPr>
          <p:nvPr/>
        </p:nvPicPr>
        <p:blipFill>
          <a:blip r:embed="rId3"/>
          <a:stretch>
            <a:fillRect/>
          </a:stretch>
        </p:blipFill>
        <p:spPr>
          <a:xfrm>
            <a:off x="4036319" y="1406182"/>
            <a:ext cx="4098175" cy="5303520"/>
          </a:xfrm>
          <a:prstGeom prst="rect">
            <a:avLst/>
          </a:prstGeom>
          <a:ln>
            <a:solidFill>
              <a:schemeClr val="tx1"/>
            </a:solidFill>
          </a:ln>
        </p:spPr>
      </p:pic>
      <p:pic>
        <p:nvPicPr>
          <p:cNvPr id="4" name="Module Cover">
            <a:extLst>
              <a:ext uri="{FF2B5EF4-FFF2-40B4-BE49-F238E27FC236}">
                <a16:creationId xmlns:a16="http://schemas.microsoft.com/office/drawing/2014/main" id="{1CDAF441-3090-8482-A0D8-1A659ECCB95F}"/>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44180" y="3071"/>
            <a:ext cx="847207"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057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1CAC1-2945-3D7D-3465-4A56CC6FE5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A24BD-F07A-6AED-3627-5EDBBAA8E150}"/>
              </a:ext>
            </a:extLst>
          </p:cNvPr>
          <p:cNvSpPr>
            <a:spLocks noGrp="1"/>
          </p:cNvSpPr>
          <p:nvPr>
            <p:ph type="title"/>
          </p:nvPr>
        </p:nvSpPr>
        <p:spPr>
          <a:noFill/>
        </p:spPr>
        <p:txBody>
          <a:bodyPr anchor="ctr">
            <a:normAutofit/>
          </a:bodyPr>
          <a:lstStyle/>
          <a:p>
            <a:r>
              <a:rPr lang="en-US" sz="4000"/>
              <a:t>Quid Pro Quo (Two-Party) Behavior Contract</a:t>
            </a:r>
          </a:p>
        </p:txBody>
      </p:sp>
      <p:pic>
        <p:nvPicPr>
          <p:cNvPr id="5122" name="Picture 1" descr="Behavior Contracts Quid Pro Quo Two-Party Contract Example">
            <a:extLst>
              <a:ext uri="{FF2B5EF4-FFF2-40B4-BE49-F238E27FC236}">
                <a16:creationId xmlns:a16="http://schemas.microsoft.com/office/drawing/2014/main" id="{BE0BFFDA-F857-DA4D-C331-24F533F30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487" y="1406182"/>
            <a:ext cx="4097952" cy="53035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Module Cover">
            <a:extLst>
              <a:ext uri="{FF2B5EF4-FFF2-40B4-BE49-F238E27FC236}">
                <a16:creationId xmlns:a16="http://schemas.microsoft.com/office/drawing/2014/main" id="{C618BC05-16A4-EE38-3DD7-361468F9177B}"/>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44180" y="3071"/>
            <a:ext cx="847207"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868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908DB-2CFC-1D8B-AF33-F19B3FD67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A26D06-7838-B6B9-D410-CD25E111BADE}"/>
              </a:ext>
            </a:extLst>
          </p:cNvPr>
          <p:cNvSpPr>
            <a:spLocks noGrp="1"/>
          </p:cNvSpPr>
          <p:nvPr>
            <p:ph type="title"/>
          </p:nvPr>
        </p:nvSpPr>
        <p:spPr>
          <a:noFill/>
        </p:spPr>
        <p:txBody>
          <a:bodyPr anchor="ctr">
            <a:normAutofit/>
          </a:bodyPr>
          <a:lstStyle/>
          <a:p>
            <a:r>
              <a:rPr lang="en-US" sz="4000"/>
              <a:t>Parallel (Two-Party) Behavior Contract</a:t>
            </a:r>
          </a:p>
        </p:txBody>
      </p:sp>
      <p:pic>
        <p:nvPicPr>
          <p:cNvPr id="6146" name="Picture 1" descr="Behavior Contracts Parallel Two-Party Contract Example">
            <a:extLst>
              <a:ext uri="{FF2B5EF4-FFF2-40B4-BE49-F238E27FC236}">
                <a16:creationId xmlns:a16="http://schemas.microsoft.com/office/drawing/2014/main" id="{A058E010-5298-C622-0667-4E3C30BE8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382" y="1487168"/>
            <a:ext cx="4097952" cy="53035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Module Cover">
            <a:extLst>
              <a:ext uri="{FF2B5EF4-FFF2-40B4-BE49-F238E27FC236}">
                <a16:creationId xmlns:a16="http://schemas.microsoft.com/office/drawing/2014/main" id="{CAD74A5B-AF91-B4E1-3091-4373867371AD}"/>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44180" y="3071"/>
            <a:ext cx="847207"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747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A1B26-6F9F-D2F8-FA38-A9C347DB95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8DF165-5D9D-F9B4-71AE-524544FD6BD1}"/>
              </a:ext>
            </a:extLst>
          </p:cNvPr>
          <p:cNvSpPr>
            <a:spLocks noGrp="1"/>
          </p:cNvSpPr>
          <p:nvPr>
            <p:ph type="title"/>
          </p:nvPr>
        </p:nvSpPr>
        <p:spPr>
          <a:noFill/>
        </p:spPr>
        <p:txBody>
          <a:bodyPr anchor="ctr">
            <a:normAutofit/>
          </a:bodyPr>
          <a:lstStyle/>
          <a:p>
            <a:r>
              <a:rPr lang="en-US" sz="4000"/>
              <a:t>Three-Party Behavior Contract</a:t>
            </a:r>
          </a:p>
        </p:txBody>
      </p:sp>
      <p:pic>
        <p:nvPicPr>
          <p:cNvPr id="7170" name="Picture 1" descr="Behavior Contracts Three-Party Contract Example">
            <a:extLst>
              <a:ext uri="{FF2B5EF4-FFF2-40B4-BE49-F238E27FC236}">
                <a16:creationId xmlns:a16="http://schemas.microsoft.com/office/drawing/2014/main" id="{11968248-F580-B8BD-E787-A57413A0A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0918" y="1406182"/>
            <a:ext cx="4097952" cy="53035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Module Cover">
            <a:extLst>
              <a:ext uri="{FF2B5EF4-FFF2-40B4-BE49-F238E27FC236}">
                <a16:creationId xmlns:a16="http://schemas.microsoft.com/office/drawing/2014/main" id="{58F7D1FB-FBB6-6DAE-624D-87728C2180AA}"/>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44180" y="3071"/>
            <a:ext cx="847207"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429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EB28D-9FA7-A3EB-4EB2-FA0B98C406BB}"/>
              </a:ext>
              <a:ext uri="{C183D7F6-B498-43B3-948B-1728B52AA6E4}">
                <adec:decorative xmlns:adec="http://schemas.microsoft.com/office/drawing/2017/decorative" val="1"/>
              </a:ext>
            </a:extLst>
          </p:cNvPr>
          <p:cNvSpPr>
            <a:spLocks noGrp="1"/>
          </p:cNvSpPr>
          <p:nvPr>
            <p:ph type="title"/>
          </p:nvPr>
        </p:nvSpPr>
        <p:spPr/>
        <p:txBody>
          <a:bodyPr/>
          <a:lstStyle/>
          <a:p>
            <a:r>
              <a:rPr lang="en-US"/>
              <a:t>Talk Time</a:t>
            </a:r>
          </a:p>
        </p:txBody>
      </p:sp>
      <p:sp>
        <p:nvSpPr>
          <p:cNvPr id="4" name="Title">
            <a:extLst>
              <a:ext uri="{FF2B5EF4-FFF2-40B4-BE49-F238E27FC236}">
                <a16:creationId xmlns:a16="http://schemas.microsoft.com/office/drawing/2014/main" id="{58F2598B-484D-696A-4057-CB3809278D1F}"/>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Talk Time 1</a:t>
            </a:r>
          </a:p>
        </p:txBody>
      </p:sp>
      <p:sp>
        <p:nvSpPr>
          <p:cNvPr id="3" name="Content">
            <a:extLst>
              <a:ext uri="{FF2B5EF4-FFF2-40B4-BE49-F238E27FC236}">
                <a16:creationId xmlns:a16="http://schemas.microsoft.com/office/drawing/2014/main" id="{B1ADD790-59D9-3DD1-6E37-3E666B732FCA}"/>
              </a:ext>
            </a:extLst>
          </p:cNvPr>
          <p:cNvSpPr>
            <a:spLocks noGrp="1"/>
          </p:cNvSpPr>
          <p:nvPr>
            <p:ph idx="1"/>
          </p:nvPr>
        </p:nvSpPr>
        <p:spPr>
          <a:xfrm>
            <a:off x="838199" y="1825625"/>
            <a:ext cx="11080531" cy="4351338"/>
          </a:xfrm>
        </p:spPr>
        <p:txBody>
          <a:bodyPr/>
          <a:lstStyle/>
          <a:p>
            <a:r>
              <a:rPr lang="en-US"/>
              <a:t>What are your initial thoughts and reactions?</a:t>
            </a:r>
          </a:p>
          <a:p>
            <a:r>
              <a:rPr lang="en-US"/>
              <a:t>What components of behavior contracts seem most feasible?</a:t>
            </a:r>
          </a:p>
          <a:p>
            <a:r>
              <a:rPr lang="en-US"/>
              <a:t>What questions do you have about the different types of contracts?</a:t>
            </a:r>
          </a:p>
          <a:p>
            <a:r>
              <a:rPr lang="en-US"/>
              <a:t>What might be challenging about implementing behavior contracts?</a:t>
            </a:r>
          </a:p>
        </p:txBody>
      </p:sp>
      <p:pic>
        <p:nvPicPr>
          <p:cNvPr id="10" name="Timer">
            <a:extLst>
              <a:ext uri="{FF2B5EF4-FFF2-40B4-BE49-F238E27FC236}">
                <a16:creationId xmlns:a16="http://schemas.microsoft.com/office/drawing/2014/main" id="{3F557F81-9615-74E8-40CA-D174FAA45A0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7" y="4317242"/>
            <a:ext cx="5076825" cy="1800292"/>
          </a:xfrm>
          <a:prstGeom prst="rect">
            <a:avLst/>
          </a:prstGeom>
          <a:noFill/>
          <a:ln w="9525">
            <a:noFill/>
            <a:miter lim="800000"/>
            <a:headEnd/>
            <a:tailEnd/>
          </a:ln>
        </p:spPr>
      </p:pic>
    </p:spTree>
    <p:extLst>
      <p:ext uri="{BB962C8B-B14F-4D97-AF65-F5344CB8AC3E}">
        <p14:creationId xmlns:p14="http://schemas.microsoft.com/office/powerpoint/2010/main" val="328596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74AFE-4B76-874E-78A5-930B8CC02B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F1241E-921D-BFFF-130E-869A32D165DE}"/>
              </a:ext>
            </a:extLst>
          </p:cNvPr>
          <p:cNvSpPr>
            <a:spLocks noGrp="1"/>
          </p:cNvSpPr>
          <p:nvPr>
            <p:ph type="title"/>
          </p:nvPr>
        </p:nvSpPr>
        <p:spPr>
          <a:xfrm>
            <a:off x="831850" y="1228725"/>
            <a:ext cx="7646121" cy="2558030"/>
          </a:xfrm>
        </p:spPr>
        <p:txBody>
          <a:bodyPr>
            <a:normAutofit fontScale="90000"/>
          </a:bodyPr>
          <a:lstStyle/>
          <a:p>
            <a:r>
              <a:rPr lang="en-US" sz="6000"/>
              <a:t>Behavior Contracts as a Tier 2 Intervention </a:t>
            </a:r>
          </a:p>
        </p:txBody>
      </p:sp>
      <p:sp>
        <p:nvSpPr>
          <p:cNvPr id="7" name="Text 1">
            <a:extLst>
              <a:ext uri="{FF2B5EF4-FFF2-40B4-BE49-F238E27FC236}">
                <a16:creationId xmlns:a16="http://schemas.microsoft.com/office/drawing/2014/main" id="{AD33E58C-D44F-0F4C-3C7B-A59A3FA92426}"/>
              </a:ext>
            </a:extLst>
          </p:cNvPr>
          <p:cNvSpPr>
            <a:spLocks noGrp="1"/>
          </p:cNvSpPr>
          <p:nvPr>
            <p:ph type="body" idx="1"/>
          </p:nvPr>
        </p:nvSpPr>
        <p:spPr/>
        <p:txBody>
          <a:bodyPr/>
          <a:lstStyle/>
          <a:p>
            <a:r>
              <a:rPr lang="en-US"/>
              <a:t>Overview of Behavior Contracts</a:t>
            </a:r>
          </a:p>
          <a:p>
            <a:r>
              <a:rPr lang="en-US" b="1"/>
              <a:t>9-Step Process to Implement Behavior Contracts </a:t>
            </a:r>
          </a:p>
          <a:p>
            <a:endParaRPr lang="en-US"/>
          </a:p>
        </p:txBody>
      </p:sp>
      <p:pic>
        <p:nvPicPr>
          <p:cNvPr id="8" name="Picture 1" descr="Behavior Contracts to Support Classroom Behavior and Engagement module cover">
            <a:extLst>
              <a:ext uri="{FF2B5EF4-FFF2-40B4-BE49-F238E27FC236}">
                <a16:creationId xmlns:a16="http://schemas.microsoft.com/office/drawing/2014/main" id="{44D12881-F0C7-89C3-F420-3DFDD31C2E73}"/>
              </a:ext>
            </a:extLst>
          </p:cNvPr>
          <p:cNvPicPr>
            <a:picLocks noChangeAspect="1"/>
          </p:cNvPicPr>
          <p:nvPr/>
        </p:nvPicPr>
        <p:blipFill>
          <a:blip r:embed="rId2"/>
          <a:stretch>
            <a:fillRect/>
          </a:stretch>
        </p:blipFill>
        <p:spPr>
          <a:xfrm>
            <a:off x="9011371" y="1709738"/>
            <a:ext cx="2446818" cy="3823153"/>
          </a:xfrm>
          <a:prstGeom prst="rect">
            <a:avLst/>
          </a:prstGeom>
        </p:spPr>
      </p:pic>
      <p:sp>
        <p:nvSpPr>
          <p:cNvPr id="6" name="Title">
            <a:extLst>
              <a:ext uri="{FF2B5EF4-FFF2-40B4-BE49-F238E27FC236}">
                <a16:creationId xmlns:a16="http://schemas.microsoft.com/office/drawing/2014/main" id="{7B035988-7C99-7642-2D6C-3DC5D510D489}"/>
              </a:ext>
            </a:extLst>
          </p:cNvPr>
          <p:cNvSpPr txBox="1">
            <a:spLocks/>
          </p:cNvSpPr>
          <p:nvPr/>
        </p:nvSpPr>
        <p:spPr>
          <a:xfrm>
            <a:off x="0" y="-1325563"/>
            <a:ext cx="10515600" cy="1325563"/>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Behavior Contracts as a Tier 2 Intervention: 9-Step Process to Implement Behavior Contracts </a:t>
            </a:r>
          </a:p>
        </p:txBody>
      </p:sp>
    </p:spTree>
    <p:extLst>
      <p:ext uri="{BB962C8B-B14F-4D97-AF65-F5344CB8AC3E}">
        <p14:creationId xmlns:p14="http://schemas.microsoft.com/office/powerpoint/2010/main" val="2164632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E39A5-3074-F1F0-4AE2-01EF020E99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1CC626-61DA-80FE-58EC-8E05FA546331}"/>
              </a:ext>
            </a:extLst>
          </p:cNvPr>
          <p:cNvSpPr>
            <a:spLocks noGrp="1"/>
          </p:cNvSpPr>
          <p:nvPr>
            <p:ph type="title"/>
          </p:nvPr>
        </p:nvSpPr>
        <p:spPr/>
        <p:txBody>
          <a:bodyPr/>
          <a:lstStyle/>
          <a:p>
            <a:r>
              <a:rPr lang="en-US"/>
              <a:t>A 9-Step Process to Implement Behavior Contracts</a:t>
            </a:r>
          </a:p>
        </p:txBody>
      </p:sp>
      <p:pic>
        <p:nvPicPr>
          <p:cNvPr id="7" name="Picture 1" descr="Behavior Contracts module Overview tab">
            <a:extLst>
              <a:ext uri="{FF2B5EF4-FFF2-40B4-BE49-F238E27FC236}">
                <a16:creationId xmlns:a16="http://schemas.microsoft.com/office/drawing/2014/main" id="{B7E0632D-613D-E725-CB88-4F62BEFC7179}"/>
              </a:ext>
            </a:extLst>
          </p:cNvPr>
          <p:cNvPicPr>
            <a:picLocks noChangeAspect="1"/>
          </p:cNvPicPr>
          <p:nvPr/>
        </p:nvPicPr>
        <p:blipFill>
          <a:blip r:embed="rId3"/>
          <a:stretch>
            <a:fillRect/>
          </a:stretch>
        </p:blipFill>
        <p:spPr>
          <a:xfrm>
            <a:off x="216309" y="2384122"/>
            <a:ext cx="7050862" cy="3394189"/>
          </a:xfrm>
          <a:prstGeom prst="rect">
            <a:avLst/>
          </a:prstGeom>
          <a:ln>
            <a:solidFill>
              <a:schemeClr val="tx1"/>
            </a:solidFill>
          </a:ln>
        </p:spPr>
      </p:pic>
      <p:cxnSp>
        <p:nvCxnSpPr>
          <p:cNvPr id="10" name="Arrow">
            <a:extLst>
              <a:ext uri="{FF2B5EF4-FFF2-40B4-BE49-F238E27FC236}">
                <a16:creationId xmlns:a16="http://schemas.microsoft.com/office/drawing/2014/main" id="{BE356FBD-C91B-D0CE-5406-838CADB98F38}"/>
              </a:ext>
              <a:ext uri="{C183D7F6-B498-43B3-948B-1728B52AA6E4}">
                <adec:decorative xmlns:adec="http://schemas.microsoft.com/office/drawing/2017/decorative" val="1"/>
              </a:ext>
            </a:extLst>
          </p:cNvPr>
          <p:cNvCxnSpPr>
            <a:cxnSpLocks/>
          </p:cNvCxnSpPr>
          <p:nvPr/>
        </p:nvCxnSpPr>
        <p:spPr>
          <a:xfrm flipH="1">
            <a:off x="668594" y="4434348"/>
            <a:ext cx="11700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1" name="Rectangle">
            <a:extLst>
              <a:ext uri="{FF2B5EF4-FFF2-40B4-BE49-F238E27FC236}">
                <a16:creationId xmlns:a16="http://schemas.microsoft.com/office/drawing/2014/main" id="{9AF8827A-3D67-C357-060D-C111AE3D12C6}"/>
              </a:ext>
              <a:ext uri="{C183D7F6-B498-43B3-948B-1728B52AA6E4}">
                <adec:decorative xmlns:adec="http://schemas.microsoft.com/office/drawing/2017/decorative" val="1"/>
              </a:ext>
            </a:extLst>
          </p:cNvPr>
          <p:cNvSpPr/>
          <p:nvPr/>
        </p:nvSpPr>
        <p:spPr>
          <a:xfrm>
            <a:off x="3274142" y="4050890"/>
            <a:ext cx="3903406" cy="894727"/>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2" descr="Behavior Contracts Planning Sheet">
            <a:extLst>
              <a:ext uri="{FF2B5EF4-FFF2-40B4-BE49-F238E27FC236}">
                <a16:creationId xmlns:a16="http://schemas.microsoft.com/office/drawing/2014/main" id="{946DB879-4CC9-AEA6-45D4-CCD96C76E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3491" y="1485722"/>
            <a:ext cx="3464001" cy="44830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Module Cover">
            <a:extLst>
              <a:ext uri="{FF2B5EF4-FFF2-40B4-BE49-F238E27FC236}">
                <a16:creationId xmlns:a16="http://schemas.microsoft.com/office/drawing/2014/main" id="{D40C208F-E3E9-4B61-55F3-E44B87628127}"/>
              </a:ext>
              <a:ext uri="{C183D7F6-B498-43B3-948B-1728B52AA6E4}">
                <adec:decorative xmlns:adec="http://schemas.microsoft.com/office/drawing/2017/decorative" val="1"/>
              </a:ext>
            </a:extLst>
          </p:cNvPr>
          <p:cNvPicPr>
            <a:picLocks noChangeAspect="1" noChangeArrowheads="1"/>
          </p:cNvPicPr>
          <p:nvPr/>
        </p:nvPicPr>
        <p:blipFill>
          <a:blip r:embed="rId5"/>
          <a:srcRect/>
          <a:stretch/>
        </p:blipFill>
        <p:spPr bwMode="auto">
          <a:xfrm>
            <a:off x="11344180" y="3071"/>
            <a:ext cx="847207"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77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2000"/>
                                        <p:tgtEl>
                                          <p:spTgt spid="11"/>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fade">
                                      <p:cBhvr>
                                        <p:cTn id="15"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C0368-2D6F-4514-A2EA-51853027FAF7}"/>
              </a:ext>
            </a:extLst>
          </p:cNvPr>
          <p:cNvSpPr>
            <a:spLocks noGrp="1"/>
          </p:cNvSpPr>
          <p:nvPr>
            <p:ph type="title"/>
          </p:nvPr>
        </p:nvSpPr>
        <p:spPr>
          <a:xfrm>
            <a:off x="838200" y="365125"/>
            <a:ext cx="10115349" cy="1325563"/>
          </a:xfrm>
        </p:spPr>
        <p:txBody>
          <a:bodyPr>
            <a:normAutofit/>
          </a:bodyPr>
          <a:lstStyle/>
          <a:p>
            <a:r>
              <a:rPr lang="en-US" sz="4400" b="1"/>
              <a:t>Step 1: </a:t>
            </a:r>
            <a:r>
              <a:rPr lang="en-US" sz="4400">
                <a:effectLst/>
                <a:latin typeface="Arial" panose="020B0604020202020204" pitchFamily="34" charset="0"/>
                <a:ea typeface="Calibri" panose="020F0502020204030204" pitchFamily="34" charset="0"/>
              </a:rPr>
              <a:t>Identify contexts and anticipated behaviors</a:t>
            </a:r>
            <a:endParaRPr lang="en-US"/>
          </a:p>
        </p:txBody>
      </p:sp>
      <p:pic>
        <p:nvPicPr>
          <p:cNvPr id="5" name="Picture 1" descr="Defining Behaviors Infographic">
            <a:extLst>
              <a:ext uri="{FF2B5EF4-FFF2-40B4-BE49-F238E27FC236}">
                <a16:creationId xmlns:a16="http://schemas.microsoft.com/office/drawing/2014/main" id="{A63BDCD1-8AE9-4429-ABAF-A24CD83FCE83}"/>
              </a:ext>
            </a:extLst>
          </p:cNvPr>
          <p:cNvPicPr>
            <a:picLocks noGrp="1" noChangeAspect="1"/>
          </p:cNvPicPr>
          <p:nvPr>
            <p:ph sz="half" idx="1"/>
          </p:nvPr>
        </p:nvPicPr>
        <p:blipFill>
          <a:blip r:embed="rId3"/>
          <a:stretch>
            <a:fillRect/>
          </a:stretch>
        </p:blipFill>
        <p:spPr>
          <a:xfrm>
            <a:off x="1037220" y="1822891"/>
            <a:ext cx="3318819" cy="4301862"/>
          </a:xfrm>
          <a:ln>
            <a:solidFill>
              <a:schemeClr val="tx1"/>
            </a:solidFill>
          </a:ln>
        </p:spPr>
      </p:pic>
      <p:sp>
        <p:nvSpPr>
          <p:cNvPr id="4" name="Content 1">
            <a:extLst>
              <a:ext uri="{FF2B5EF4-FFF2-40B4-BE49-F238E27FC236}">
                <a16:creationId xmlns:a16="http://schemas.microsoft.com/office/drawing/2014/main" id="{655ADED8-6E27-D1BC-044C-C74FAD6ED5B8}"/>
              </a:ext>
            </a:extLst>
          </p:cNvPr>
          <p:cNvSpPr>
            <a:spLocks noGrp="1"/>
          </p:cNvSpPr>
          <p:nvPr>
            <p:ph sz="half" idx="2"/>
          </p:nvPr>
        </p:nvSpPr>
        <p:spPr>
          <a:xfrm>
            <a:off x="4929632" y="1690688"/>
            <a:ext cx="6634898" cy="4351338"/>
          </a:xfrm>
        </p:spPr>
        <p:txBody>
          <a:bodyPr/>
          <a:lstStyle/>
          <a:p>
            <a:r>
              <a:rPr lang="en-US"/>
              <a:t>Operationally define challenging behavior(s) you are looking to reduce </a:t>
            </a:r>
          </a:p>
          <a:p>
            <a:r>
              <a:rPr lang="en-US"/>
              <a:t>Identify in which contexts those challenging behaviors are most likely to occur</a:t>
            </a:r>
          </a:p>
          <a:p>
            <a:pPr lvl="1"/>
            <a:r>
              <a:rPr lang="en-US"/>
              <a:t>Time of day?</a:t>
            </a:r>
          </a:p>
          <a:p>
            <a:pPr lvl="1"/>
            <a:r>
              <a:rPr lang="en-US"/>
              <a:t>Type of activity?</a:t>
            </a:r>
          </a:p>
          <a:p>
            <a:pPr lvl="1"/>
            <a:r>
              <a:rPr lang="en-US"/>
              <a:t>Location?</a:t>
            </a:r>
          </a:p>
        </p:txBody>
      </p:sp>
      <p:pic>
        <p:nvPicPr>
          <p:cNvPr id="6" name="Module Cover">
            <a:extLst>
              <a:ext uri="{FF2B5EF4-FFF2-40B4-BE49-F238E27FC236}">
                <a16:creationId xmlns:a16="http://schemas.microsoft.com/office/drawing/2014/main" id="{F6BDFA69-6100-DCB0-54AF-B8FD3ECDF3A7}"/>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44180" y="3071"/>
            <a:ext cx="847207"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060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7C7B2-05DB-771A-040E-7E482902CB49}"/>
              </a:ext>
            </a:extLst>
          </p:cNvPr>
          <p:cNvSpPr>
            <a:spLocks noGrp="1"/>
          </p:cNvSpPr>
          <p:nvPr>
            <p:ph type="title"/>
          </p:nvPr>
        </p:nvSpPr>
        <p:spPr/>
        <p:txBody>
          <a:bodyPr/>
          <a:lstStyle/>
          <a:p>
            <a:r>
              <a:rPr lang="en-US"/>
              <a:t>Example Operational Definition</a:t>
            </a:r>
          </a:p>
        </p:txBody>
      </p:sp>
      <p:graphicFrame>
        <p:nvGraphicFramePr>
          <p:cNvPr id="5" name="Content 1">
            <a:extLst>
              <a:ext uri="{FF2B5EF4-FFF2-40B4-BE49-F238E27FC236}">
                <a16:creationId xmlns:a16="http://schemas.microsoft.com/office/drawing/2014/main" id="{F218F314-2060-181C-D192-78E322C62A6E}"/>
              </a:ext>
            </a:extLst>
          </p:cNvPr>
          <p:cNvGraphicFramePr>
            <a:graphicFrameLocks noGrp="1"/>
          </p:cNvGraphicFramePr>
          <p:nvPr>
            <p:ph idx="1"/>
            <p:extLst>
              <p:ext uri="{D42A27DB-BD31-4B8C-83A1-F6EECF244321}">
                <p14:modId xmlns:p14="http://schemas.microsoft.com/office/powerpoint/2010/main" val="1503172806"/>
              </p:ext>
            </p:extLst>
          </p:nvPr>
        </p:nvGraphicFramePr>
        <p:xfrm>
          <a:off x="980501" y="1690688"/>
          <a:ext cx="10058400" cy="4245016"/>
        </p:xfrm>
        <a:graphic>
          <a:graphicData uri="http://schemas.openxmlformats.org/drawingml/2006/table">
            <a:tbl>
              <a:tblPr firstRow="1" firstCol="1" bandRow="1"/>
              <a:tblGrid>
                <a:gridCol w="1952718">
                  <a:extLst>
                    <a:ext uri="{9D8B030D-6E8A-4147-A177-3AD203B41FA5}">
                      <a16:colId xmlns:a16="http://schemas.microsoft.com/office/drawing/2014/main" val="2732474540"/>
                    </a:ext>
                  </a:extLst>
                </a:gridCol>
                <a:gridCol w="8105682">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Component</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 Participation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Participation behavior is defined as responding to teacher - or peer-initiated interactions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Raising hand, verbally responding to teacher-led questions, volunteering information during academic task, verbally responding during choral response, using non-verbal responses when prompted (e.g., thumbs up/down, response cards)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Keeping hands down, making no verbal utterances during an academic 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1994383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B1DE6-A98D-BA23-4128-D9BA8D6045F7}"/>
              </a:ext>
            </a:extLst>
          </p:cNvPr>
          <p:cNvSpPr>
            <a:spLocks noGrp="1"/>
          </p:cNvSpPr>
          <p:nvPr>
            <p:ph type="title"/>
          </p:nvPr>
        </p:nvSpPr>
        <p:spPr/>
        <p:txBody>
          <a:bodyPr/>
          <a:lstStyle/>
          <a:p>
            <a:r>
              <a:rPr lang="en-US"/>
              <a:t>Step 2: Meet with stakeholders</a:t>
            </a:r>
          </a:p>
        </p:txBody>
      </p:sp>
      <p:sp>
        <p:nvSpPr>
          <p:cNvPr id="3" name="Content 1">
            <a:extLst>
              <a:ext uri="{FF2B5EF4-FFF2-40B4-BE49-F238E27FC236}">
                <a16:creationId xmlns:a16="http://schemas.microsoft.com/office/drawing/2014/main" id="{D4E8E611-3785-7E51-CE92-79E2D6E9ADD8}"/>
              </a:ext>
            </a:extLst>
          </p:cNvPr>
          <p:cNvSpPr>
            <a:spLocks noGrp="1"/>
          </p:cNvSpPr>
          <p:nvPr>
            <p:ph idx="1"/>
          </p:nvPr>
        </p:nvSpPr>
        <p:spPr/>
        <p:txBody>
          <a:bodyPr vert="horz" lIns="91440" tIns="45720" rIns="91440" bIns="45720" rtlCol="0" anchor="t">
            <a:normAutofit fontScale="92500" lnSpcReduction="10000"/>
          </a:bodyPr>
          <a:lstStyle/>
          <a:p>
            <a:r>
              <a:rPr lang="en-US">
                <a:cs typeface="Arial"/>
              </a:rPr>
              <a:t>Schedule a meeting with all parties (e.g., teacher, student, family members or other educators involved in the student's success)</a:t>
            </a:r>
          </a:p>
          <a:p>
            <a:pPr lvl="1"/>
            <a:r>
              <a:rPr lang="en-US">
                <a:cs typeface="Arial"/>
              </a:rPr>
              <a:t>Goal 1: Ensure everyone understands the need, details, and anticipated outcomes of the intervention</a:t>
            </a:r>
          </a:p>
          <a:p>
            <a:pPr lvl="1"/>
            <a:r>
              <a:rPr lang="en-US">
                <a:cs typeface="Arial"/>
              </a:rPr>
              <a:t>Goal 2: Promote buy-in by incorporating input from all parties, ensuring shared goals and comfort with the plan</a:t>
            </a:r>
          </a:p>
          <a:p>
            <a:r>
              <a:rPr lang="en-US">
                <a:cs typeface="Arial"/>
              </a:rPr>
              <a:t>Explain the intervention details</a:t>
            </a:r>
          </a:p>
          <a:p>
            <a:r>
              <a:rPr lang="en-US">
                <a:cs typeface="Arial"/>
              </a:rPr>
              <a:t>Encourage participation and feedback</a:t>
            </a:r>
          </a:p>
          <a:p>
            <a:pPr lvl="1"/>
            <a:r>
              <a:rPr lang="en-US">
                <a:cs typeface="Arial"/>
              </a:rPr>
              <a:t>Ensure all parties have a voice in developing the intervention, agree on data collection, feedback mechanisms, and reinforcement strategies</a:t>
            </a:r>
          </a:p>
          <a:p>
            <a:pPr lvl="1">
              <a:buFont typeface="Courier New" panose="020B0604020202020204" pitchFamily="34" charset="0"/>
              <a:buChar char="o"/>
            </a:pPr>
            <a:r>
              <a:rPr lang="en-US">
                <a:cs typeface="Arial"/>
              </a:rPr>
              <a:t>Ensure all adults working with the student understand and can support the behavior contract</a:t>
            </a:r>
          </a:p>
        </p:txBody>
      </p:sp>
      <p:pic>
        <p:nvPicPr>
          <p:cNvPr id="4" name="Module Cover">
            <a:extLst>
              <a:ext uri="{FF2B5EF4-FFF2-40B4-BE49-F238E27FC236}">
                <a16:creationId xmlns:a16="http://schemas.microsoft.com/office/drawing/2014/main" id="{2377031E-4A15-7762-6425-D49D4E9E36C9}"/>
              </a:ext>
              <a:ext uri="{C183D7F6-B498-43B3-948B-1728B52AA6E4}">
                <adec:decorative xmlns:adec="http://schemas.microsoft.com/office/drawing/2017/decorative" val="1"/>
              </a:ext>
            </a:extLst>
          </p:cNvPr>
          <p:cNvPicPr>
            <a:picLocks noChangeAspect="1" noChangeArrowheads="1"/>
          </p:cNvPicPr>
          <p:nvPr/>
        </p:nvPicPr>
        <p:blipFill>
          <a:blip r:embed="rId3"/>
          <a:srcRect/>
          <a:stretch/>
        </p:blipFill>
        <p:spPr bwMode="auto">
          <a:xfrm>
            <a:off x="11344180" y="3071"/>
            <a:ext cx="847207"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272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a:srcRect r="1324"/>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pic>
        <p:nvPicPr>
          <p:cNvPr id="11" name="Picture" descr="A screenshot of the Ci3T website on the Enhancing Ci3T Modules tab">
            <a:extLst>
              <a:ext uri="{FF2B5EF4-FFF2-40B4-BE49-F238E27FC236}">
                <a16:creationId xmlns:a16="http://schemas.microsoft.com/office/drawing/2014/main" id="{01A9ED8C-9CA7-67AF-FD7B-0B826FB5053B}"/>
              </a:ext>
            </a:extLst>
          </p:cNvPr>
          <p:cNvPicPr>
            <a:picLocks noChangeAspect="1"/>
          </p:cNvPicPr>
          <p:nvPr/>
        </p:nvPicPr>
        <p:blipFill>
          <a:blip r:embed="rId4"/>
          <a:stretch>
            <a:fillRect/>
          </a:stretch>
        </p:blipFill>
        <p:spPr>
          <a:xfrm>
            <a:off x="7149626" y="1690688"/>
            <a:ext cx="4296814" cy="3765301"/>
          </a:xfrm>
          <a:prstGeom prst="rect">
            <a:avLst/>
          </a:prstGeom>
          <a:ln>
            <a:solidFill>
              <a:schemeClr val="tx1"/>
            </a:solidFill>
          </a:ln>
        </p:spPr>
      </p:pic>
      <p:sp>
        <p:nvSpPr>
          <p:cNvPr id="13" name="Yellow Box" descr="Yellow box outlining the one-time module registration process">
            <a:extLst>
              <a:ext uri="{FF2B5EF4-FFF2-40B4-BE49-F238E27FC236}">
                <a16:creationId xmlns:a16="http://schemas.microsoft.com/office/drawing/2014/main" id="{08F4ADA9-D3F0-7DED-9E0E-918F55320D84}"/>
              </a:ext>
            </a:extLst>
          </p:cNvPr>
          <p:cNvSpPr/>
          <p:nvPr/>
        </p:nvSpPr>
        <p:spPr>
          <a:xfrm>
            <a:off x="7019918" y="4409268"/>
            <a:ext cx="4556229" cy="664177"/>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0137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81464-EC0A-AD55-CBBD-0F6E79D3F59E}"/>
              </a:ext>
            </a:extLst>
          </p:cNvPr>
          <p:cNvSpPr>
            <a:spLocks noGrp="1"/>
          </p:cNvSpPr>
          <p:nvPr>
            <p:ph type="title"/>
          </p:nvPr>
        </p:nvSpPr>
        <p:spPr/>
        <p:txBody>
          <a:bodyPr>
            <a:normAutofit/>
          </a:bodyPr>
          <a:lstStyle/>
          <a:p>
            <a:r>
              <a:rPr lang="en-US"/>
              <a:t>Step 3: Identify student’s strengths and areas of concern</a:t>
            </a:r>
          </a:p>
        </p:txBody>
      </p:sp>
      <p:sp>
        <p:nvSpPr>
          <p:cNvPr id="3" name="Content Placeholder 1">
            <a:extLst>
              <a:ext uri="{FF2B5EF4-FFF2-40B4-BE49-F238E27FC236}">
                <a16:creationId xmlns:a16="http://schemas.microsoft.com/office/drawing/2014/main" id="{87C380DF-8494-5A59-2BB6-6C510AC977AB}"/>
              </a:ext>
            </a:extLst>
          </p:cNvPr>
          <p:cNvSpPr>
            <a:spLocks noGrp="1"/>
          </p:cNvSpPr>
          <p:nvPr>
            <p:ph idx="1"/>
          </p:nvPr>
        </p:nvSpPr>
        <p:spPr>
          <a:xfrm>
            <a:off x="838200" y="1825625"/>
            <a:ext cx="10515600" cy="3660775"/>
          </a:xfrm>
        </p:spPr>
        <p:txBody>
          <a:bodyPr vert="horz" lIns="91440" tIns="45720" rIns="91440" bIns="45720" rtlCol="0" anchor="t">
            <a:normAutofit lnSpcReduction="10000"/>
          </a:bodyPr>
          <a:lstStyle/>
          <a:p>
            <a:r>
              <a:rPr lang="en-US">
                <a:cs typeface="Arial"/>
              </a:rPr>
              <a:t>Highlight student strengths </a:t>
            </a:r>
            <a:endParaRPr lang="en-US"/>
          </a:p>
          <a:p>
            <a:pPr lvl="1"/>
            <a:r>
              <a:rPr lang="en-US">
                <a:cs typeface="Arial"/>
              </a:rPr>
              <a:t>Begin the meeting by discussing the student's positive attributes and accomplishments (e.g., excellent reading skills, regular attendance)</a:t>
            </a:r>
          </a:p>
          <a:p>
            <a:r>
              <a:rPr lang="en-US">
                <a:cs typeface="Arial"/>
              </a:rPr>
              <a:t>Introduce target behavior </a:t>
            </a:r>
          </a:p>
          <a:p>
            <a:pPr lvl="1"/>
            <a:r>
              <a:rPr lang="en-US">
                <a:cs typeface="Arial"/>
              </a:rPr>
              <a:t>Share the behavior to be shaped, explaining its significance and the benefits of improvement (e.g., increased engagement leads to better learning and social interactions)</a:t>
            </a:r>
          </a:p>
          <a:p>
            <a:r>
              <a:rPr lang="en-US">
                <a:cs typeface="Arial"/>
              </a:rPr>
              <a:t>Invite parent and student input</a:t>
            </a:r>
          </a:p>
          <a:p>
            <a:pPr lvl="1"/>
            <a:r>
              <a:rPr lang="en-US">
                <a:cs typeface="Arial"/>
              </a:rPr>
              <a:t>Encourage parents and students to share their perspectives on academic, behavioral, and social successes</a:t>
            </a:r>
          </a:p>
          <a:p>
            <a:endParaRPr lang="en-US">
              <a:cs typeface="Arial"/>
            </a:endParaRPr>
          </a:p>
        </p:txBody>
      </p:sp>
      <p:pic>
        <p:nvPicPr>
          <p:cNvPr id="7" name="Picture 1">
            <a:extLst>
              <a:ext uri="{FF2B5EF4-FFF2-40B4-BE49-F238E27FC236}">
                <a16:creationId xmlns:a16="http://schemas.microsoft.com/office/drawing/2014/main" id="{1D8F1235-0882-515E-4983-F397A0EB8A7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448969" y="5210969"/>
            <a:ext cx="3294062" cy="1647031"/>
          </a:xfrm>
          <a:prstGeom prst="rect">
            <a:avLst/>
          </a:prstGeom>
        </p:spPr>
      </p:pic>
      <p:pic>
        <p:nvPicPr>
          <p:cNvPr id="4" name="Module Cover">
            <a:extLst>
              <a:ext uri="{FF2B5EF4-FFF2-40B4-BE49-F238E27FC236}">
                <a16:creationId xmlns:a16="http://schemas.microsoft.com/office/drawing/2014/main" id="{9D71891B-968C-D635-3501-F9077E187657}"/>
              </a:ext>
              <a:ext uri="{C183D7F6-B498-43B3-948B-1728B52AA6E4}">
                <adec:decorative xmlns:adec="http://schemas.microsoft.com/office/drawing/2017/decorative" val="1"/>
              </a:ext>
            </a:extLst>
          </p:cNvPr>
          <p:cNvPicPr>
            <a:picLocks noChangeAspect="1" noChangeArrowheads="1"/>
          </p:cNvPicPr>
          <p:nvPr/>
        </p:nvPicPr>
        <p:blipFill>
          <a:blip r:embed="rId3"/>
          <a:srcRect/>
          <a:stretch/>
        </p:blipFill>
        <p:spPr bwMode="auto">
          <a:xfrm>
            <a:off x="11344180" y="3071"/>
            <a:ext cx="847207"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44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B54C0-1B7B-1C56-4A91-1942D5F0D5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E75322-550A-53BB-6EC5-809F182E7A5D}"/>
              </a:ext>
              <a:ext uri="{C183D7F6-B498-43B3-948B-1728B52AA6E4}">
                <adec:decorative xmlns:adec="http://schemas.microsoft.com/office/drawing/2017/decorative" val="1"/>
              </a:ext>
            </a:extLst>
          </p:cNvPr>
          <p:cNvSpPr>
            <a:spLocks noGrp="1"/>
          </p:cNvSpPr>
          <p:nvPr>
            <p:ph type="title"/>
          </p:nvPr>
        </p:nvSpPr>
        <p:spPr/>
        <p:txBody>
          <a:bodyPr/>
          <a:lstStyle/>
          <a:p>
            <a:r>
              <a:rPr lang="en-US"/>
              <a:t>Talk Time</a:t>
            </a:r>
          </a:p>
        </p:txBody>
      </p:sp>
      <p:sp>
        <p:nvSpPr>
          <p:cNvPr id="4" name="Title">
            <a:extLst>
              <a:ext uri="{FF2B5EF4-FFF2-40B4-BE49-F238E27FC236}">
                <a16:creationId xmlns:a16="http://schemas.microsoft.com/office/drawing/2014/main" id="{98444734-6852-59D1-E0FA-E07DDCDEE338}"/>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Talk Time 2</a:t>
            </a:r>
          </a:p>
        </p:txBody>
      </p:sp>
      <p:sp>
        <p:nvSpPr>
          <p:cNvPr id="3" name="Content 1">
            <a:extLst>
              <a:ext uri="{FF2B5EF4-FFF2-40B4-BE49-F238E27FC236}">
                <a16:creationId xmlns:a16="http://schemas.microsoft.com/office/drawing/2014/main" id="{623F627E-2BC2-2166-4A96-FAECF8C63C9B}"/>
              </a:ext>
            </a:extLst>
          </p:cNvPr>
          <p:cNvSpPr>
            <a:spLocks noGrp="1"/>
          </p:cNvSpPr>
          <p:nvPr>
            <p:ph idx="1"/>
          </p:nvPr>
        </p:nvSpPr>
        <p:spPr>
          <a:xfrm>
            <a:off x="838200" y="1766196"/>
            <a:ext cx="10102702" cy="4351338"/>
          </a:xfrm>
        </p:spPr>
        <p:txBody>
          <a:bodyPr>
            <a:normAutofit/>
          </a:bodyPr>
          <a:lstStyle/>
          <a:p>
            <a:pPr marL="0" indent="0">
              <a:buNone/>
              <a:defRPr/>
            </a:pPr>
            <a:r>
              <a:rPr lang="en-US" sz="4000">
                <a:solidFill>
                  <a:prstClr val="black"/>
                </a:solidFill>
              </a:rPr>
              <a:t>How would you prepare to facilitate a conversation with students and families about…</a:t>
            </a:r>
          </a:p>
          <a:p>
            <a:pPr lvl="2">
              <a:buFont typeface="Courier New" panose="02070309020205020404" pitchFamily="49" charset="0"/>
              <a:buChar char="o"/>
              <a:defRPr/>
            </a:pPr>
            <a:r>
              <a:rPr lang="en-US" sz="2400">
                <a:solidFill>
                  <a:schemeClr val="tx2"/>
                </a:solidFill>
                <a:cs typeface="Arial"/>
              </a:rPr>
              <a:t>Student strengths</a:t>
            </a:r>
          </a:p>
          <a:p>
            <a:pPr lvl="2">
              <a:buFont typeface="Courier New" panose="02070309020205020404" pitchFamily="49" charset="0"/>
              <a:buChar char="o"/>
              <a:defRPr/>
            </a:pPr>
            <a:r>
              <a:rPr lang="en-US" sz="2400">
                <a:solidFill>
                  <a:schemeClr val="tx2"/>
                </a:solidFill>
                <a:cs typeface="Arial"/>
              </a:rPr>
              <a:t>Target behaviors</a:t>
            </a:r>
          </a:p>
        </p:txBody>
      </p:sp>
      <p:pic>
        <p:nvPicPr>
          <p:cNvPr id="10" name="Timer">
            <a:extLst>
              <a:ext uri="{FF2B5EF4-FFF2-40B4-BE49-F238E27FC236}">
                <a16:creationId xmlns:a16="http://schemas.microsoft.com/office/drawing/2014/main" id="{C92571DB-06C8-2774-9491-25A6824253B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7" y="4317242"/>
            <a:ext cx="5076825" cy="1800292"/>
          </a:xfrm>
          <a:prstGeom prst="rect">
            <a:avLst/>
          </a:prstGeom>
          <a:noFill/>
          <a:ln w="9525">
            <a:noFill/>
            <a:miter lim="800000"/>
            <a:headEnd/>
            <a:tailEnd/>
          </a:ln>
        </p:spPr>
      </p:pic>
    </p:spTree>
    <p:extLst>
      <p:ext uri="{BB962C8B-B14F-4D97-AF65-F5344CB8AC3E}">
        <p14:creationId xmlns:p14="http://schemas.microsoft.com/office/powerpoint/2010/main" val="383862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C12D6-D6BD-41B1-6D59-EE147E0571C2}"/>
              </a:ext>
            </a:extLst>
          </p:cNvPr>
          <p:cNvSpPr>
            <a:spLocks noGrp="1"/>
          </p:cNvSpPr>
          <p:nvPr>
            <p:ph type="title"/>
          </p:nvPr>
        </p:nvSpPr>
        <p:spPr/>
        <p:txBody>
          <a:bodyPr/>
          <a:lstStyle/>
          <a:p>
            <a:r>
              <a:rPr lang="en-US"/>
              <a:t>Step 4: Write behavioral objectives</a:t>
            </a:r>
          </a:p>
        </p:txBody>
      </p:sp>
      <p:sp>
        <p:nvSpPr>
          <p:cNvPr id="3" name="Content 1">
            <a:extLst>
              <a:ext uri="{FF2B5EF4-FFF2-40B4-BE49-F238E27FC236}">
                <a16:creationId xmlns:a16="http://schemas.microsoft.com/office/drawing/2014/main" id="{5C1B241D-26BA-59B5-75A1-903EF95590AD}"/>
              </a:ext>
            </a:extLst>
          </p:cNvPr>
          <p:cNvSpPr>
            <a:spLocks noGrp="1"/>
          </p:cNvSpPr>
          <p:nvPr>
            <p:ph idx="1"/>
          </p:nvPr>
        </p:nvSpPr>
        <p:spPr/>
        <p:txBody>
          <a:bodyPr vert="horz" lIns="91440" tIns="45720" rIns="91440" bIns="45720" rtlCol="0" anchor="t">
            <a:normAutofit/>
          </a:bodyPr>
          <a:lstStyle/>
          <a:p>
            <a:pPr marL="0" indent="0">
              <a:buNone/>
            </a:pPr>
            <a:r>
              <a:rPr lang="en-US"/>
              <a:t>Components of a Comprehensive Behavioral Objective:</a:t>
            </a:r>
          </a:p>
          <a:p>
            <a:pPr lvl="1">
              <a:lnSpc>
                <a:spcPct val="120000"/>
              </a:lnSpc>
            </a:pPr>
            <a:r>
              <a:rPr lang="en-US"/>
              <a:t>Target individual (i.e., </a:t>
            </a:r>
            <a:r>
              <a:rPr lang="en-US" i="1"/>
              <a:t>Who will perform the task?</a:t>
            </a:r>
            <a:r>
              <a:rPr lang="en-US"/>
              <a:t>)</a:t>
            </a:r>
          </a:p>
          <a:p>
            <a:pPr lvl="1">
              <a:lnSpc>
                <a:spcPct val="120000"/>
              </a:lnSpc>
            </a:pPr>
            <a:r>
              <a:rPr lang="en-US"/>
              <a:t>Goal (desired) behavior (i.e., </a:t>
            </a:r>
            <a:r>
              <a:rPr lang="en-US" i="1"/>
              <a:t>What will the student do?</a:t>
            </a:r>
            <a:r>
              <a:rPr lang="en-US"/>
              <a:t>)</a:t>
            </a:r>
          </a:p>
          <a:p>
            <a:pPr lvl="1">
              <a:lnSpc>
                <a:spcPct val="120000"/>
              </a:lnSpc>
            </a:pPr>
            <a:r>
              <a:rPr lang="en-US"/>
              <a:t>Conditions of performance (i.e., </a:t>
            </a:r>
            <a:r>
              <a:rPr lang="en-US" i="1"/>
              <a:t>Under what circumstances?</a:t>
            </a:r>
            <a:r>
              <a:rPr lang="en-US"/>
              <a:t>)</a:t>
            </a:r>
          </a:p>
          <a:p>
            <a:pPr lvl="1">
              <a:lnSpc>
                <a:spcPct val="120000"/>
              </a:lnSpc>
            </a:pPr>
            <a:r>
              <a:rPr lang="en-US"/>
              <a:t>Criterion for success (i.e., </a:t>
            </a:r>
            <a:r>
              <a:rPr lang="en-US" i="1"/>
              <a:t>How well?</a:t>
            </a:r>
            <a:r>
              <a:rPr lang="en-US"/>
              <a:t>)</a:t>
            </a:r>
          </a:p>
          <a:p>
            <a:pPr lvl="2">
              <a:lnSpc>
                <a:spcPct val="120000"/>
              </a:lnSpc>
            </a:pPr>
            <a:r>
              <a:rPr lang="en-US"/>
              <a:t>Consider baseline data to set ambitious yet achievable goal</a:t>
            </a:r>
          </a:p>
          <a:p>
            <a:pPr lvl="1">
              <a:lnSpc>
                <a:spcPct val="120000"/>
              </a:lnSpc>
            </a:pPr>
            <a:r>
              <a:rPr lang="en-US"/>
              <a:t>Time frame for completion (i.e., </a:t>
            </a:r>
            <a:r>
              <a:rPr lang="en-US" i="1"/>
              <a:t>By when?</a:t>
            </a:r>
            <a:r>
              <a:rPr lang="en-US"/>
              <a:t>)</a:t>
            </a:r>
          </a:p>
          <a:p>
            <a:pPr lvl="1">
              <a:lnSpc>
                <a:spcPct val="120000"/>
              </a:lnSpc>
            </a:pPr>
            <a:r>
              <a:rPr lang="en-US"/>
              <a:t>Data collection method (i.e., </a:t>
            </a:r>
            <a:r>
              <a:rPr lang="en-US" i="1"/>
              <a:t>Assessed how?</a:t>
            </a:r>
            <a:r>
              <a:rPr lang="en-US"/>
              <a:t>)</a:t>
            </a:r>
          </a:p>
        </p:txBody>
      </p:sp>
      <p:pic>
        <p:nvPicPr>
          <p:cNvPr id="7" name="Picture 1">
            <a:extLst>
              <a:ext uri="{FF2B5EF4-FFF2-40B4-BE49-F238E27FC236}">
                <a16:creationId xmlns:a16="http://schemas.microsoft.com/office/drawing/2014/main" id="{DD99A51F-EF81-4D94-D8DE-5D6B220FE6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72663" y="2897982"/>
            <a:ext cx="1676400" cy="2071228"/>
          </a:xfrm>
          <a:prstGeom prst="rect">
            <a:avLst/>
          </a:prstGeom>
        </p:spPr>
      </p:pic>
      <p:pic>
        <p:nvPicPr>
          <p:cNvPr id="4" name="Module Cover">
            <a:extLst>
              <a:ext uri="{FF2B5EF4-FFF2-40B4-BE49-F238E27FC236}">
                <a16:creationId xmlns:a16="http://schemas.microsoft.com/office/drawing/2014/main" id="{1A07BB74-E31F-E190-F1C8-B646605A64C6}"/>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44180" y="3071"/>
            <a:ext cx="847207"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880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FAEB3-20A1-1DDD-60BE-C8D041F6EE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A803BC-EBAD-40E9-FC0A-2B9898169BCC}"/>
              </a:ext>
            </a:extLst>
          </p:cNvPr>
          <p:cNvSpPr>
            <a:spLocks noGrp="1"/>
          </p:cNvSpPr>
          <p:nvPr>
            <p:ph type="title"/>
          </p:nvPr>
        </p:nvSpPr>
        <p:spPr/>
        <p:txBody>
          <a:bodyPr/>
          <a:lstStyle/>
          <a:p>
            <a:r>
              <a:rPr lang="en-US"/>
              <a:t>Example Behavioral Objective</a:t>
            </a:r>
          </a:p>
        </p:txBody>
      </p:sp>
      <p:graphicFrame>
        <p:nvGraphicFramePr>
          <p:cNvPr id="5" name="Table 1">
            <a:extLst>
              <a:ext uri="{FF2B5EF4-FFF2-40B4-BE49-F238E27FC236}">
                <a16:creationId xmlns:a16="http://schemas.microsoft.com/office/drawing/2014/main" id="{C799EEE2-3AB7-174C-C095-1166EFD523E9}"/>
              </a:ext>
            </a:extLst>
          </p:cNvPr>
          <p:cNvGraphicFramePr>
            <a:graphicFrameLocks noGrp="1"/>
          </p:cNvGraphicFramePr>
          <p:nvPr>
            <p:extLst>
              <p:ext uri="{D42A27DB-BD31-4B8C-83A1-F6EECF244321}">
                <p14:modId xmlns:p14="http://schemas.microsoft.com/office/powerpoint/2010/main" val="4154443878"/>
              </p:ext>
            </p:extLst>
          </p:nvPr>
        </p:nvGraphicFramePr>
        <p:xfrm>
          <a:off x="1315697" y="1565607"/>
          <a:ext cx="9292361" cy="323392"/>
        </p:xfrm>
        <a:graphic>
          <a:graphicData uri="http://schemas.openxmlformats.org/drawingml/2006/table">
            <a:tbl>
              <a:tblPr firstRow="1" firstCol="1"/>
              <a:tblGrid>
                <a:gridCol w="9292361">
                  <a:extLst>
                    <a:ext uri="{9D8B030D-6E8A-4147-A177-3AD203B41FA5}">
                      <a16:colId xmlns:a16="http://schemas.microsoft.com/office/drawing/2014/main" val="4139039453"/>
                    </a:ext>
                  </a:extLst>
                </a:gridCol>
              </a:tblGrid>
              <a:tr h="323392">
                <a:tc>
                  <a:txBody>
                    <a:bodyPr/>
                    <a:lstStyle/>
                    <a:p>
                      <a:pPr marL="0" marR="0" algn="ctr">
                        <a:lnSpc>
                          <a:spcPct val="115000"/>
                        </a:lnSpc>
                        <a:spcBef>
                          <a:spcPts val="300"/>
                        </a:spcBef>
                        <a:spcAft>
                          <a:spcPts val="300"/>
                        </a:spcAft>
                      </a:pPr>
                      <a:r>
                        <a:rPr lang="en-US" sz="1200" b="1">
                          <a:solidFill>
                            <a:srgbClr val="FFFFFF"/>
                          </a:solidFill>
                          <a:effectLst/>
                          <a:latin typeface="Arial" panose="020B0604020202020204" pitchFamily="34" charset="0"/>
                          <a:ea typeface="Arial" panose="020B0604020202020204" pitchFamily="34" charset="0"/>
                          <a:cs typeface="Arial" panose="020B0604020202020204" pitchFamily="34" charset="0"/>
                        </a:rPr>
                        <a:t>Behavioral Objective Planning</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1070843572"/>
                  </a:ext>
                </a:extLst>
              </a:tr>
            </a:tbl>
          </a:graphicData>
        </a:graphic>
      </p:graphicFrame>
      <p:graphicFrame>
        <p:nvGraphicFramePr>
          <p:cNvPr id="3" name="Table 2">
            <a:extLst>
              <a:ext uri="{FF2B5EF4-FFF2-40B4-BE49-F238E27FC236}">
                <a16:creationId xmlns:a16="http://schemas.microsoft.com/office/drawing/2014/main" id="{16DEF41E-20E9-4AEA-1B4C-C655343E6464}"/>
              </a:ext>
            </a:extLst>
          </p:cNvPr>
          <p:cNvGraphicFramePr>
            <a:graphicFrameLocks noGrp="1"/>
          </p:cNvGraphicFramePr>
          <p:nvPr>
            <p:extLst>
              <p:ext uri="{D42A27DB-BD31-4B8C-83A1-F6EECF244321}">
                <p14:modId xmlns:p14="http://schemas.microsoft.com/office/powerpoint/2010/main" val="385662040"/>
              </p:ext>
            </p:extLst>
          </p:nvPr>
        </p:nvGraphicFramePr>
        <p:xfrm>
          <a:off x="1315696" y="1888999"/>
          <a:ext cx="9292361" cy="2762646"/>
        </p:xfrm>
        <a:graphic>
          <a:graphicData uri="http://schemas.openxmlformats.org/drawingml/2006/table">
            <a:tbl>
              <a:tblPr firstRow="1" firstCol="1"/>
              <a:tblGrid>
                <a:gridCol w="2693258">
                  <a:extLst>
                    <a:ext uri="{9D8B030D-6E8A-4147-A177-3AD203B41FA5}">
                      <a16:colId xmlns:a16="http://schemas.microsoft.com/office/drawing/2014/main" val="4139039453"/>
                    </a:ext>
                  </a:extLst>
                </a:gridCol>
                <a:gridCol w="6599103">
                  <a:extLst>
                    <a:ext uri="{9D8B030D-6E8A-4147-A177-3AD203B41FA5}">
                      <a16:colId xmlns:a16="http://schemas.microsoft.com/office/drawing/2014/main" val="2106432267"/>
                    </a:ext>
                  </a:extLst>
                </a:gridCol>
              </a:tblGrid>
              <a:tr h="323392">
                <a:tc>
                  <a:txBody>
                    <a:bodyPr/>
                    <a:lstStyle/>
                    <a:p>
                      <a:pPr marL="0" marR="0">
                        <a:lnSpc>
                          <a:spcPts val="1380"/>
                        </a:lnSpc>
                        <a:spcAft>
                          <a:spcPts val="800"/>
                        </a:spcAft>
                      </a:pPr>
                      <a:r>
                        <a:rPr lang="en-US" sz="1400">
                          <a:effectLst/>
                          <a:latin typeface="Arial" panose="020B0604020202020204" pitchFamily="34" charset="0"/>
                          <a:ea typeface="Arial" panose="020B0604020202020204" pitchFamily="34" charset="0"/>
                          <a:cs typeface="Arial" panose="020B0604020202020204" pitchFamily="34" charset="0"/>
                        </a:rPr>
                        <a:t>Who</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pPr>
                      <a:r>
                        <a:rPr lang="en-US" sz="1400">
                          <a:effectLst/>
                          <a:latin typeface="Arial" panose="020B0604020202020204" pitchFamily="34" charset="0"/>
                          <a:ea typeface="Calibri" panose="020F0502020204030204" pitchFamily="34" charset="0"/>
                          <a:cs typeface="Times New Roman" panose="02020603050405020304" pitchFamily="18" charset="0"/>
                        </a:rPr>
                        <a:t> Manny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2067779"/>
                  </a:ext>
                </a:extLst>
              </a:tr>
              <a:tr h="597490">
                <a:tc>
                  <a:txBody>
                    <a:bodyPr/>
                    <a:lstStyle/>
                    <a:p>
                      <a:pPr marL="0" marR="0">
                        <a:lnSpc>
                          <a:spcPts val="1380"/>
                        </a:lnSpc>
                        <a:spcAft>
                          <a:spcPts val="800"/>
                        </a:spcAft>
                      </a:pPr>
                      <a:r>
                        <a:rPr lang="en-US" sz="1400">
                          <a:effectLst/>
                          <a:latin typeface="Arial" panose="020B0604020202020204" pitchFamily="34" charset="0"/>
                          <a:ea typeface="Arial" panose="020B0604020202020204" pitchFamily="34" charset="0"/>
                          <a:cs typeface="Arial" panose="020B0604020202020204" pitchFamily="34" charset="0"/>
                        </a:rPr>
                        <a:t>Goal (Desired) Behavior</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pPr>
                      <a:r>
                        <a:rPr lang="en-US" sz="1400">
                          <a:effectLst/>
                          <a:latin typeface="Arial" panose="020B0604020202020204" pitchFamily="34" charset="0"/>
                          <a:ea typeface="Calibri" panose="020F0502020204030204" pitchFamily="34" charset="0"/>
                          <a:cs typeface="Times New Roman" panose="02020603050405020304" pitchFamily="18" charset="0"/>
                        </a:rPr>
                        <a:t> will r</a:t>
                      </a:r>
                      <a:r>
                        <a:rPr lang="en-US" sz="1400"/>
                        <a:t>aise his hand </a:t>
                      </a:r>
                      <a:r>
                        <a:rPr lang="en-US" sz="1400" i="1"/>
                        <a:t>and</a:t>
                      </a:r>
                      <a:r>
                        <a:rPr lang="en-US" sz="1400"/>
                        <a:t> wait to be called on before responding</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3160344"/>
                  </a:ext>
                </a:extLst>
              </a:tr>
              <a:tr h="597490">
                <a:tc>
                  <a:txBody>
                    <a:bodyPr/>
                    <a:lstStyle/>
                    <a:p>
                      <a:pPr marL="0" marR="0">
                        <a:lnSpc>
                          <a:spcPts val="1380"/>
                        </a:lnSpc>
                        <a:spcAft>
                          <a:spcPts val="800"/>
                        </a:spcAft>
                      </a:pPr>
                      <a:r>
                        <a:rPr lang="en-US" sz="1400">
                          <a:effectLst/>
                          <a:latin typeface="Arial" panose="020B0604020202020204" pitchFamily="34" charset="0"/>
                          <a:ea typeface="Arial" panose="020B0604020202020204" pitchFamily="34" charset="0"/>
                          <a:cs typeface="Arial" panose="020B0604020202020204" pitchFamily="34" charset="0"/>
                        </a:rPr>
                        <a:t>Conditions of Performance</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pPr>
                      <a:r>
                        <a:rPr lang="en-US" sz="1400">
                          <a:effectLst/>
                          <a:latin typeface="Arial" panose="020B0604020202020204" pitchFamily="34" charset="0"/>
                          <a:ea typeface="Calibri" panose="020F0502020204030204" pitchFamily="34" charset="0"/>
                          <a:cs typeface="Times New Roman" panose="02020603050405020304" pitchFamily="18" charset="0"/>
                        </a:rPr>
                        <a:t>during circle time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5505651"/>
                  </a:ext>
                </a:extLst>
              </a:tr>
              <a:tr h="323392">
                <a:tc>
                  <a:txBody>
                    <a:bodyPr/>
                    <a:lstStyle/>
                    <a:p>
                      <a:pPr marL="0" marR="0">
                        <a:lnSpc>
                          <a:spcPts val="1380"/>
                        </a:lnSpc>
                        <a:spcAft>
                          <a:spcPts val="800"/>
                        </a:spcAft>
                      </a:pPr>
                      <a:r>
                        <a:rPr lang="en-US" sz="1400">
                          <a:effectLst/>
                          <a:latin typeface="Arial" panose="020B0604020202020204" pitchFamily="34" charset="0"/>
                          <a:ea typeface="Arial" panose="020B0604020202020204" pitchFamily="34" charset="0"/>
                          <a:cs typeface="Arial" panose="020B0604020202020204" pitchFamily="34" charset="0"/>
                        </a:rPr>
                        <a:t>Criteria for Success</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pPr>
                      <a:r>
                        <a:rPr lang="en-US" sz="1400">
                          <a:effectLst/>
                          <a:latin typeface="Arial" panose="020B0604020202020204" pitchFamily="34" charset="0"/>
                          <a:ea typeface="Calibri" panose="020F0502020204030204" pitchFamily="34" charset="0"/>
                          <a:cs typeface="Times New Roman" panose="02020603050405020304" pitchFamily="18" charset="0"/>
                        </a:rPr>
                        <a:t> 50% of the time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2118125"/>
                  </a:ext>
                </a:extLst>
              </a:tr>
              <a:tr h="323392">
                <a:tc>
                  <a:txBody>
                    <a:bodyPr/>
                    <a:lstStyle/>
                    <a:p>
                      <a:pPr marL="0" marR="0">
                        <a:lnSpc>
                          <a:spcPts val="1380"/>
                        </a:lnSpc>
                        <a:spcAft>
                          <a:spcPts val="800"/>
                        </a:spcAft>
                      </a:pPr>
                      <a:r>
                        <a:rPr lang="en-US" sz="1400">
                          <a:effectLst/>
                          <a:latin typeface="Arial" panose="020B0604020202020204" pitchFamily="34" charset="0"/>
                          <a:ea typeface="Calibri" panose="020F0502020204030204" pitchFamily="34" charset="0"/>
                          <a:cs typeface="Arial" panose="020B0604020202020204" pitchFamily="34" charset="0"/>
                        </a:rPr>
                        <a:t>Timeframe</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pPr>
                      <a:r>
                        <a:rPr lang="en-US" sz="1400">
                          <a:effectLst/>
                          <a:latin typeface="Arial" panose="020B0604020202020204" pitchFamily="34" charset="0"/>
                          <a:ea typeface="Calibri" panose="020F0502020204030204" pitchFamily="34" charset="0"/>
                          <a:cs typeface="Arial" panose="020B0604020202020204" pitchFamily="34" charset="0"/>
                        </a:rPr>
                        <a:t> by the end of the school week</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5813065"/>
                  </a:ext>
                </a:extLst>
              </a:tr>
              <a:tr h="597490">
                <a:tc>
                  <a:txBody>
                    <a:bodyPr/>
                    <a:lstStyle/>
                    <a:p>
                      <a:pPr marL="0" marR="0">
                        <a:lnSpc>
                          <a:spcPts val="1380"/>
                        </a:lnSpc>
                        <a:spcAft>
                          <a:spcPts val="800"/>
                        </a:spcAft>
                      </a:pPr>
                      <a:r>
                        <a:rPr lang="en-US" sz="1400">
                          <a:effectLst/>
                          <a:latin typeface="Arial" panose="020B0604020202020204" pitchFamily="34" charset="0"/>
                          <a:ea typeface="Calibri" panose="020F0502020204030204" pitchFamily="34" charset="0"/>
                          <a:cs typeface="Arial" panose="020B0604020202020204" pitchFamily="34" charset="0"/>
                        </a:rPr>
                        <a:t>Data Collection Method</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300"/>
                        </a:spcBef>
                        <a:spcAft>
                          <a:spcPts val="300"/>
                        </a:spcAft>
                      </a:pPr>
                      <a:r>
                        <a:rPr lang="en-US" sz="1400">
                          <a:effectLst/>
                          <a:latin typeface="Arial" panose="020B0604020202020204" pitchFamily="34" charset="0"/>
                          <a:ea typeface="Calibri" panose="020F0502020204030204" pitchFamily="34" charset="0"/>
                          <a:cs typeface="Arial" panose="020B0604020202020204" pitchFamily="34" charset="0"/>
                        </a:rPr>
                        <a:t> Teacher records the number of hand raises and call outs on a behavior log</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4842140"/>
                  </a:ext>
                </a:extLst>
              </a:tr>
            </a:tbl>
          </a:graphicData>
        </a:graphic>
      </p:graphicFrame>
      <p:graphicFrame>
        <p:nvGraphicFramePr>
          <p:cNvPr id="4" name="Table 3">
            <a:extLst>
              <a:ext uri="{FF2B5EF4-FFF2-40B4-BE49-F238E27FC236}">
                <a16:creationId xmlns:a16="http://schemas.microsoft.com/office/drawing/2014/main" id="{2E0F700E-6A80-6C50-3202-90AD0E19899B}"/>
              </a:ext>
            </a:extLst>
          </p:cNvPr>
          <p:cNvGraphicFramePr>
            <a:graphicFrameLocks noGrp="1"/>
          </p:cNvGraphicFramePr>
          <p:nvPr>
            <p:extLst>
              <p:ext uri="{D42A27DB-BD31-4B8C-83A1-F6EECF244321}">
                <p14:modId xmlns:p14="http://schemas.microsoft.com/office/powerpoint/2010/main" val="2284745946"/>
              </p:ext>
            </p:extLst>
          </p:nvPr>
        </p:nvGraphicFramePr>
        <p:xfrm>
          <a:off x="1315695" y="4651645"/>
          <a:ext cx="9292361" cy="1685377"/>
        </p:xfrm>
        <a:graphic>
          <a:graphicData uri="http://schemas.openxmlformats.org/drawingml/2006/table">
            <a:tbl>
              <a:tblPr firstRow="1" firstCol="1"/>
              <a:tblGrid>
                <a:gridCol w="9292361">
                  <a:extLst>
                    <a:ext uri="{9D8B030D-6E8A-4147-A177-3AD203B41FA5}">
                      <a16:colId xmlns:a16="http://schemas.microsoft.com/office/drawing/2014/main" val="4139039453"/>
                    </a:ext>
                  </a:extLst>
                </a:gridCol>
              </a:tblGrid>
              <a:tr h="323392">
                <a:tc>
                  <a:txBody>
                    <a:bodyPr/>
                    <a:lstStyle/>
                    <a:p>
                      <a:pPr marL="0" marR="0" algn="ctr">
                        <a:lnSpc>
                          <a:spcPct val="115000"/>
                        </a:lnSpc>
                        <a:spcBef>
                          <a:spcPts val="300"/>
                        </a:spcBef>
                        <a:spcAft>
                          <a:spcPts val="300"/>
                        </a:spcAft>
                      </a:pPr>
                      <a:r>
                        <a:rPr lang="en-US" sz="1400" b="1">
                          <a:solidFill>
                            <a:srgbClr val="FFFFFF"/>
                          </a:solidFill>
                          <a:effectLst/>
                          <a:latin typeface="Arial" panose="020B0604020202020204" pitchFamily="34" charset="0"/>
                          <a:ea typeface="Calibri" panose="020F0502020204030204" pitchFamily="34" charset="0"/>
                          <a:cs typeface="Arial" panose="020B0604020202020204" pitchFamily="34" charset="0"/>
                        </a:rPr>
                        <a:t>Behavioral objective statement:</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534234198"/>
                  </a:ext>
                </a:extLst>
              </a:tr>
              <a:tr h="323392">
                <a:tc>
                  <a:txBody>
                    <a:bodyPr/>
                    <a:lstStyle/>
                    <a:p>
                      <a:pPr marL="0" marR="0">
                        <a:lnSpc>
                          <a:spcPct val="115000"/>
                        </a:lnSpc>
                        <a:spcBef>
                          <a:spcPts val="300"/>
                        </a:spcBef>
                        <a:spcAft>
                          <a:spcPts val="300"/>
                        </a:spcAft>
                      </a:pPr>
                      <a:r>
                        <a:rPr lang="en-US" sz="1400">
                          <a:effectLst/>
                          <a:latin typeface="Arial" panose="020B0604020202020204" pitchFamily="34" charset="0"/>
                          <a:ea typeface="Calibri" panose="020F0502020204030204" pitchFamily="34" charset="0"/>
                          <a:cs typeface="Arial" panose="020B0604020202020204" pitchFamily="34" charset="0"/>
                        </a:rPr>
                        <a:t>During circle time, Manny will raise his hand and wait to be called on before responding an average of 50% of the time throughout the school week as determined by his teacher, who will record the number of hand raises and call outs on a behavior log</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747419"/>
                  </a:ext>
                </a:extLst>
              </a:tr>
              <a:tr h="323392">
                <a:tc>
                  <a:txBody>
                    <a:bodyPr/>
                    <a:lstStyle/>
                    <a:p>
                      <a:pPr marL="0" marR="0" algn="ctr">
                        <a:lnSpc>
                          <a:spcPct val="115000"/>
                        </a:lnSpc>
                        <a:spcBef>
                          <a:spcPts val="300"/>
                        </a:spcBef>
                        <a:spcAft>
                          <a:spcPts val="300"/>
                        </a:spcAft>
                      </a:pPr>
                      <a:r>
                        <a:rPr lang="en-US" sz="1400" b="1">
                          <a:solidFill>
                            <a:srgbClr val="FFFFFF"/>
                          </a:solidFill>
                          <a:effectLst/>
                          <a:latin typeface="Arial" panose="020B0604020202020204" pitchFamily="34" charset="0"/>
                          <a:ea typeface="Calibri" panose="020F0502020204030204" pitchFamily="34" charset="0"/>
                          <a:cs typeface="Arial" panose="020B0604020202020204" pitchFamily="34" charset="0"/>
                        </a:rPr>
                        <a:t>Long-term goal</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1716402230"/>
                  </a:ext>
                </a:extLst>
              </a:tr>
              <a:tr h="323392">
                <a:tc>
                  <a:txBody>
                    <a:bodyPr/>
                    <a:lstStyle/>
                    <a:p>
                      <a:pPr marL="0" marR="0">
                        <a:lnSpc>
                          <a:spcPct val="115000"/>
                        </a:lnSpc>
                        <a:spcBef>
                          <a:spcPts val="300"/>
                        </a:spcBef>
                        <a:spcAft>
                          <a:spcPts val="300"/>
                        </a:spcAft>
                      </a:pPr>
                      <a:r>
                        <a:rPr lang="en-US" sz="1400" b="1">
                          <a:solidFill>
                            <a:srgbClr val="FFFFFF"/>
                          </a:solidFill>
                          <a:effectLst/>
                          <a:latin typeface="Arial" panose="020B0604020202020204" pitchFamily="34" charset="0"/>
                          <a:ea typeface="Calibri" panose="020F0502020204030204" pitchFamily="34" charset="0"/>
                          <a:cs typeface="Arial" panose="020B0604020202020204" pitchFamily="34" charset="0"/>
                        </a:rPr>
                        <a:t> </a:t>
                      </a:r>
                      <a:r>
                        <a:rPr lang="en-US" sz="1400" b="0">
                          <a:solidFill>
                            <a:schemeClr val="tx1"/>
                          </a:solidFill>
                          <a:effectLst/>
                          <a:latin typeface="Arial" panose="020B0604020202020204" pitchFamily="34" charset="0"/>
                          <a:ea typeface="Calibri" panose="020F0502020204030204" pitchFamily="34" charset="0"/>
                          <a:cs typeface="Arial" panose="020B0604020202020204" pitchFamily="34" charset="0"/>
                        </a:rPr>
                        <a:t>Manny will meet the objective of his behavior contract in 7 out of 8 weeks</a:t>
                      </a:r>
                      <a:endParaRPr lang="en-US"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8369659"/>
                  </a:ext>
                </a:extLst>
              </a:tr>
            </a:tbl>
          </a:graphicData>
        </a:graphic>
      </p:graphicFrame>
    </p:spTree>
    <p:extLst>
      <p:ext uri="{BB962C8B-B14F-4D97-AF65-F5344CB8AC3E}">
        <p14:creationId xmlns:p14="http://schemas.microsoft.com/office/powerpoint/2010/main" val="3560864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B29B8-F9BA-08B8-6DD5-3998522817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A081BB-733B-A9D1-51CE-8AE477B12782}"/>
              </a:ext>
              <a:ext uri="{C183D7F6-B498-43B3-948B-1728B52AA6E4}">
                <adec:decorative xmlns:adec="http://schemas.microsoft.com/office/drawing/2017/decorative" val="1"/>
              </a:ext>
            </a:extLst>
          </p:cNvPr>
          <p:cNvSpPr>
            <a:spLocks noGrp="1"/>
          </p:cNvSpPr>
          <p:nvPr>
            <p:ph type="title"/>
          </p:nvPr>
        </p:nvSpPr>
        <p:spPr/>
        <p:txBody>
          <a:bodyPr/>
          <a:lstStyle/>
          <a:p>
            <a:r>
              <a:rPr lang="en-US"/>
              <a:t>Talk Time</a:t>
            </a:r>
          </a:p>
        </p:txBody>
      </p:sp>
      <p:sp>
        <p:nvSpPr>
          <p:cNvPr id="5" name="Title">
            <a:extLst>
              <a:ext uri="{FF2B5EF4-FFF2-40B4-BE49-F238E27FC236}">
                <a16:creationId xmlns:a16="http://schemas.microsoft.com/office/drawing/2014/main" id="{DFEDDE13-69B4-A517-ADE9-DEC5B14BE46D}"/>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Talk Time 3</a:t>
            </a:r>
          </a:p>
        </p:txBody>
      </p:sp>
      <p:sp>
        <p:nvSpPr>
          <p:cNvPr id="3" name="Content 1">
            <a:extLst>
              <a:ext uri="{FF2B5EF4-FFF2-40B4-BE49-F238E27FC236}">
                <a16:creationId xmlns:a16="http://schemas.microsoft.com/office/drawing/2014/main" id="{8CA46317-9F06-327B-5E02-111A3FF9C2CA}"/>
              </a:ext>
            </a:extLst>
          </p:cNvPr>
          <p:cNvSpPr>
            <a:spLocks noGrp="1"/>
          </p:cNvSpPr>
          <p:nvPr>
            <p:ph idx="1"/>
          </p:nvPr>
        </p:nvSpPr>
        <p:spPr>
          <a:xfrm>
            <a:off x="838200" y="1766196"/>
            <a:ext cx="7465828" cy="4351338"/>
          </a:xfrm>
        </p:spPr>
        <p:txBody>
          <a:bodyPr>
            <a:normAutofit/>
          </a:bodyPr>
          <a:lstStyle/>
          <a:p>
            <a:pPr marL="0" indent="0">
              <a:buNone/>
              <a:defRPr/>
            </a:pPr>
            <a:r>
              <a:rPr lang="en-US" sz="3600">
                <a:solidFill>
                  <a:prstClr val="black"/>
                </a:solidFill>
              </a:rPr>
              <a:t>Think of the students in your own class, which target behaviors would you select?</a:t>
            </a:r>
          </a:p>
        </p:txBody>
      </p:sp>
      <p:pic>
        <p:nvPicPr>
          <p:cNvPr id="4" name="Picture 1" descr="Behavior Contracts Planning Sheet">
            <a:extLst>
              <a:ext uri="{FF2B5EF4-FFF2-40B4-BE49-F238E27FC236}">
                <a16:creationId xmlns:a16="http://schemas.microsoft.com/office/drawing/2014/main" id="{1B300AC3-D5D8-AFBF-0D5B-C19C5C8D8DFC}"/>
              </a:ext>
            </a:extLst>
          </p:cNvPr>
          <p:cNvPicPr>
            <a:picLocks noChangeAspect="1"/>
          </p:cNvPicPr>
          <p:nvPr/>
        </p:nvPicPr>
        <p:blipFill>
          <a:blip r:embed="rId3"/>
          <a:stretch>
            <a:fillRect/>
          </a:stretch>
        </p:blipFill>
        <p:spPr>
          <a:xfrm>
            <a:off x="8304028" y="1027906"/>
            <a:ext cx="3493311" cy="4511431"/>
          </a:xfrm>
          <a:prstGeom prst="rect">
            <a:avLst/>
          </a:prstGeom>
        </p:spPr>
      </p:pic>
      <p:pic>
        <p:nvPicPr>
          <p:cNvPr id="10" name="Timer">
            <a:extLst>
              <a:ext uri="{FF2B5EF4-FFF2-40B4-BE49-F238E27FC236}">
                <a16:creationId xmlns:a16="http://schemas.microsoft.com/office/drawing/2014/main" id="{5C017CC5-2B6E-5E17-3D88-549C56D7E54B}"/>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682516" y="4639191"/>
            <a:ext cx="5076825" cy="1800292"/>
          </a:xfrm>
          <a:prstGeom prst="rect">
            <a:avLst/>
          </a:prstGeom>
          <a:noFill/>
          <a:ln w="9525">
            <a:noFill/>
            <a:miter lim="800000"/>
            <a:headEnd/>
            <a:tailEnd/>
          </a:ln>
        </p:spPr>
      </p:pic>
    </p:spTree>
    <p:extLst>
      <p:ext uri="{BB962C8B-B14F-4D97-AF65-F5344CB8AC3E}">
        <p14:creationId xmlns:p14="http://schemas.microsoft.com/office/powerpoint/2010/main" val="31154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218CF-DD97-0AE4-565E-D1784EC1C78C}"/>
              </a:ext>
            </a:extLst>
          </p:cNvPr>
          <p:cNvSpPr>
            <a:spLocks noGrp="1"/>
          </p:cNvSpPr>
          <p:nvPr>
            <p:ph type="title"/>
          </p:nvPr>
        </p:nvSpPr>
        <p:spPr/>
        <p:txBody>
          <a:bodyPr>
            <a:normAutofit/>
          </a:bodyPr>
          <a:lstStyle/>
          <a:p>
            <a:r>
              <a:rPr lang="en-US"/>
              <a:t>Step 5: Identify rewards and consequences</a:t>
            </a:r>
          </a:p>
        </p:txBody>
      </p:sp>
      <p:pic>
        <p:nvPicPr>
          <p:cNvPr id="4" name="Picture" descr="Function-Based Reinforcer Menu">
            <a:extLst>
              <a:ext uri="{FF2B5EF4-FFF2-40B4-BE49-F238E27FC236}">
                <a16:creationId xmlns:a16="http://schemas.microsoft.com/office/drawing/2014/main" id="{D44AD1B3-7A8B-E4F5-D38D-088262B8312F}"/>
              </a:ext>
            </a:extLst>
          </p:cNvPr>
          <p:cNvPicPr>
            <a:picLocks noGrp="1" noChangeAspect="1"/>
          </p:cNvPicPr>
          <p:nvPr>
            <p:ph sz="half" idx="1"/>
          </p:nvPr>
        </p:nvPicPr>
        <p:blipFill>
          <a:blip r:embed="rId3"/>
          <a:stretch>
            <a:fillRect/>
          </a:stretch>
        </p:blipFill>
        <p:spPr>
          <a:xfrm>
            <a:off x="1117238" y="1825625"/>
            <a:ext cx="3656254" cy="4351338"/>
          </a:xfrm>
        </p:spPr>
      </p:pic>
      <p:sp>
        <p:nvSpPr>
          <p:cNvPr id="3" name="Content">
            <a:extLst>
              <a:ext uri="{FF2B5EF4-FFF2-40B4-BE49-F238E27FC236}">
                <a16:creationId xmlns:a16="http://schemas.microsoft.com/office/drawing/2014/main" id="{AD092E96-41A8-557D-E124-24CA46BFD9F9}"/>
              </a:ext>
            </a:extLst>
          </p:cNvPr>
          <p:cNvSpPr>
            <a:spLocks noGrp="1"/>
          </p:cNvSpPr>
          <p:nvPr>
            <p:ph sz="half" idx="2"/>
          </p:nvPr>
        </p:nvSpPr>
        <p:spPr>
          <a:xfrm>
            <a:off x="5043487" y="1825625"/>
            <a:ext cx="6600825" cy="4351338"/>
          </a:xfrm>
        </p:spPr>
        <p:txBody>
          <a:bodyPr vert="horz" lIns="91440" tIns="45720" rIns="91440" bIns="45720" rtlCol="0" anchor="t">
            <a:normAutofit fontScale="92500" lnSpcReduction="20000"/>
          </a:bodyPr>
          <a:lstStyle/>
          <a:p>
            <a:r>
              <a:rPr lang="en-US">
                <a:cs typeface="Arial"/>
              </a:rPr>
              <a:t>Start with the school-wide universal reinforcement system (e.g., tickets)</a:t>
            </a:r>
          </a:p>
          <a:p>
            <a:r>
              <a:rPr lang="en-US">
                <a:cs typeface="Arial"/>
              </a:rPr>
              <a:t>Identify effective reinforcers </a:t>
            </a:r>
            <a:endParaRPr lang="en-US"/>
          </a:p>
          <a:p>
            <a:r>
              <a:rPr lang="en-US">
                <a:cs typeface="Arial"/>
              </a:rPr>
              <a:t>Consider including a bonus clause</a:t>
            </a:r>
          </a:p>
          <a:p>
            <a:pPr lvl="1"/>
            <a:r>
              <a:rPr lang="en-US">
                <a:cs typeface="Arial"/>
              </a:rPr>
              <a:t>Offer additional rewards for exceeding performance criteria (e.g., selecting two items for 80% or more hand raises)</a:t>
            </a:r>
          </a:p>
          <a:p>
            <a:r>
              <a:rPr lang="en-US">
                <a:cs typeface="Arial"/>
              </a:rPr>
              <a:t>Coordinate with family for home-based rewards</a:t>
            </a:r>
          </a:p>
          <a:p>
            <a:pPr lvl="1"/>
            <a:r>
              <a:rPr lang="en-US">
                <a:cs typeface="Arial"/>
              </a:rPr>
              <a:t>Brainstorm feasible and desirable rewards (e.g., special meals, extra friend time, avoiding chores), ensuring they are provided if goals are met</a:t>
            </a:r>
          </a:p>
          <a:p>
            <a:endParaRPr lang="en-US">
              <a:cs typeface="Arial"/>
            </a:endParaRPr>
          </a:p>
        </p:txBody>
      </p:sp>
      <p:pic>
        <p:nvPicPr>
          <p:cNvPr id="5" name="Module Cover">
            <a:extLst>
              <a:ext uri="{FF2B5EF4-FFF2-40B4-BE49-F238E27FC236}">
                <a16:creationId xmlns:a16="http://schemas.microsoft.com/office/drawing/2014/main" id="{8E9AEEBB-1077-4C0C-A1FC-6ADF6860CD5A}"/>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44180" y="3071"/>
            <a:ext cx="847207"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253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709DA-0F6A-E73F-6F7B-19A88E93BE03}"/>
              </a:ext>
            </a:extLst>
          </p:cNvPr>
          <p:cNvSpPr>
            <a:spLocks noGrp="1"/>
          </p:cNvSpPr>
          <p:nvPr>
            <p:ph type="title"/>
          </p:nvPr>
        </p:nvSpPr>
        <p:spPr>
          <a:xfrm>
            <a:off x="838200" y="225187"/>
            <a:ext cx="10515600" cy="1325563"/>
          </a:xfrm>
        </p:spPr>
        <p:txBody>
          <a:bodyPr/>
          <a:lstStyle/>
          <a:p>
            <a:r>
              <a:rPr lang="en-US"/>
              <a:t>Step 6: Determine evaluation process</a:t>
            </a:r>
          </a:p>
        </p:txBody>
      </p:sp>
      <p:sp>
        <p:nvSpPr>
          <p:cNvPr id="3" name="Content 1">
            <a:extLst>
              <a:ext uri="{FF2B5EF4-FFF2-40B4-BE49-F238E27FC236}">
                <a16:creationId xmlns:a16="http://schemas.microsoft.com/office/drawing/2014/main" id="{876A9BB6-B023-0395-5084-B68B7AD0FF3E}"/>
              </a:ext>
            </a:extLst>
          </p:cNvPr>
          <p:cNvSpPr>
            <a:spLocks noGrp="1"/>
          </p:cNvSpPr>
          <p:nvPr>
            <p:ph idx="1"/>
          </p:nvPr>
        </p:nvSpPr>
        <p:spPr>
          <a:xfrm>
            <a:off x="838200" y="1477416"/>
            <a:ext cx="10515600" cy="4351338"/>
          </a:xfrm>
        </p:spPr>
        <p:txBody>
          <a:bodyPr vert="horz" lIns="91440" tIns="45720" rIns="91440" bIns="45720" rtlCol="0" anchor="t">
            <a:normAutofit/>
          </a:bodyPr>
          <a:lstStyle/>
          <a:p>
            <a:r>
              <a:rPr lang="en-US">
                <a:cs typeface="Arial"/>
              </a:rPr>
              <a:t>Determine data collection method (e.g., data collection sheet, digital tracker)</a:t>
            </a:r>
            <a:endParaRPr lang="en-US"/>
          </a:p>
          <a:p>
            <a:r>
              <a:rPr lang="en-US">
                <a:cs typeface="Arial"/>
              </a:rPr>
              <a:t>Establish a timeline for the contract with regular checkpoints to discuss whether to adjust or discontinue the contract</a:t>
            </a:r>
            <a:endParaRPr lang="en-US"/>
          </a:p>
        </p:txBody>
      </p:sp>
      <p:pic>
        <p:nvPicPr>
          <p:cNvPr id="9" name="Picture 1" descr="Data Tracker (Rate)">
            <a:extLst>
              <a:ext uri="{FF2B5EF4-FFF2-40B4-BE49-F238E27FC236}">
                <a16:creationId xmlns:a16="http://schemas.microsoft.com/office/drawing/2014/main" id="{54E2B23C-3808-EB46-2CD0-FD1A5D898EA5}"/>
              </a:ext>
            </a:extLst>
          </p:cNvPr>
          <p:cNvPicPr>
            <a:picLocks noChangeAspect="1"/>
          </p:cNvPicPr>
          <p:nvPr/>
        </p:nvPicPr>
        <p:blipFill>
          <a:blip r:embed="rId2"/>
          <a:stretch>
            <a:fillRect/>
          </a:stretch>
        </p:blipFill>
        <p:spPr>
          <a:xfrm>
            <a:off x="1518777" y="3534771"/>
            <a:ext cx="3743361" cy="2958103"/>
          </a:xfrm>
          <a:prstGeom prst="rect">
            <a:avLst/>
          </a:prstGeom>
          <a:ln>
            <a:solidFill>
              <a:schemeClr val="accent5"/>
            </a:solidFill>
          </a:ln>
        </p:spPr>
      </p:pic>
      <p:pic>
        <p:nvPicPr>
          <p:cNvPr id="10" name="Picture 2" descr="Behavior Contract Progress Monitoring (Rate) Graph">
            <a:extLst>
              <a:ext uri="{FF2B5EF4-FFF2-40B4-BE49-F238E27FC236}">
                <a16:creationId xmlns:a16="http://schemas.microsoft.com/office/drawing/2014/main" id="{B4DBA83C-09A7-9257-14A7-4460DDC94095}"/>
              </a:ext>
            </a:extLst>
          </p:cNvPr>
          <p:cNvPicPr>
            <a:picLocks noChangeAspect="1"/>
          </p:cNvPicPr>
          <p:nvPr/>
        </p:nvPicPr>
        <p:blipFill>
          <a:blip r:embed="rId3"/>
          <a:stretch>
            <a:fillRect/>
          </a:stretch>
        </p:blipFill>
        <p:spPr>
          <a:xfrm>
            <a:off x="5935089" y="3534771"/>
            <a:ext cx="4738134" cy="2897156"/>
          </a:xfrm>
          <a:prstGeom prst="rect">
            <a:avLst/>
          </a:prstGeom>
          <a:ln>
            <a:solidFill>
              <a:schemeClr val="accent5"/>
            </a:solidFill>
          </a:ln>
        </p:spPr>
      </p:pic>
      <p:pic>
        <p:nvPicPr>
          <p:cNvPr id="4" name="Module Cover">
            <a:extLst>
              <a:ext uri="{FF2B5EF4-FFF2-40B4-BE49-F238E27FC236}">
                <a16:creationId xmlns:a16="http://schemas.microsoft.com/office/drawing/2014/main" id="{5493E8D3-52E4-BFA4-8DDE-468B76E96823}"/>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44180" y="3071"/>
            <a:ext cx="847207"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194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93EDB-8D6E-EEB1-5A93-EED3C17755F1}"/>
              </a:ext>
            </a:extLst>
          </p:cNvPr>
          <p:cNvSpPr>
            <a:spLocks noGrp="1"/>
          </p:cNvSpPr>
          <p:nvPr>
            <p:ph type="title"/>
          </p:nvPr>
        </p:nvSpPr>
        <p:spPr/>
        <p:txBody>
          <a:bodyPr>
            <a:normAutofit/>
          </a:bodyPr>
          <a:lstStyle/>
          <a:p>
            <a:r>
              <a:rPr lang="en-US"/>
              <a:t>Step 7: Write up contract and sign in agreement</a:t>
            </a:r>
          </a:p>
        </p:txBody>
      </p:sp>
      <p:pic>
        <p:nvPicPr>
          <p:cNvPr id="12" name="Picture 1" descr="Behavior Contracts One-Party Contract Example">
            <a:extLst>
              <a:ext uri="{FF2B5EF4-FFF2-40B4-BE49-F238E27FC236}">
                <a16:creationId xmlns:a16="http://schemas.microsoft.com/office/drawing/2014/main" id="{E667F2B2-4BEE-ED88-BC9F-9D8909D32DE4}"/>
              </a:ext>
            </a:extLst>
          </p:cNvPr>
          <p:cNvPicPr>
            <a:picLocks noChangeAspect="1"/>
          </p:cNvPicPr>
          <p:nvPr/>
        </p:nvPicPr>
        <p:blipFill>
          <a:blip r:embed="rId2"/>
          <a:stretch>
            <a:fillRect/>
          </a:stretch>
        </p:blipFill>
        <p:spPr>
          <a:xfrm>
            <a:off x="597394" y="2187679"/>
            <a:ext cx="2168665" cy="2806508"/>
          </a:xfrm>
          <a:prstGeom prst="rect">
            <a:avLst/>
          </a:prstGeom>
          <a:ln>
            <a:solidFill>
              <a:schemeClr val="tx1"/>
            </a:solidFill>
          </a:ln>
        </p:spPr>
      </p:pic>
      <p:pic>
        <p:nvPicPr>
          <p:cNvPr id="13" name="Picture 2" descr="Behavior Contracts Quid Pro Quo Two-Party Contract Example">
            <a:extLst>
              <a:ext uri="{FF2B5EF4-FFF2-40B4-BE49-F238E27FC236}">
                <a16:creationId xmlns:a16="http://schemas.microsoft.com/office/drawing/2014/main" id="{74C03DD5-9A17-9ECC-C9B5-988278101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1600" y="2187509"/>
            <a:ext cx="2168665" cy="28066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3" descr="Behavior Contracts Three-Party Contract Example">
            <a:extLst>
              <a:ext uri="{FF2B5EF4-FFF2-40B4-BE49-F238E27FC236}">
                <a16:creationId xmlns:a16="http://schemas.microsoft.com/office/drawing/2014/main" id="{6298EA13-F3BD-4EA7-24FF-171EE8BC2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497" y="3429000"/>
            <a:ext cx="2168665" cy="28066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Content 1">
            <a:extLst>
              <a:ext uri="{FF2B5EF4-FFF2-40B4-BE49-F238E27FC236}">
                <a16:creationId xmlns:a16="http://schemas.microsoft.com/office/drawing/2014/main" id="{9B8ABD80-0F0B-41B6-EEA5-05A28F5A53E3}"/>
              </a:ext>
            </a:extLst>
          </p:cNvPr>
          <p:cNvSpPr>
            <a:spLocks noGrp="1"/>
          </p:cNvSpPr>
          <p:nvPr>
            <p:ph sz="half" idx="2"/>
          </p:nvPr>
        </p:nvSpPr>
        <p:spPr>
          <a:xfrm>
            <a:off x="6172199" y="1825625"/>
            <a:ext cx="5724525" cy="4351338"/>
          </a:xfrm>
        </p:spPr>
        <p:txBody>
          <a:bodyPr vert="horz" lIns="91440" tIns="45720" rIns="91440" bIns="45720" rtlCol="0" anchor="t">
            <a:normAutofit/>
          </a:bodyPr>
          <a:lstStyle/>
          <a:p>
            <a:r>
              <a:rPr lang="en-US">
                <a:cs typeface="Arial"/>
              </a:rPr>
              <a:t>Draft the contract</a:t>
            </a:r>
            <a:endParaRPr lang="en-US"/>
          </a:p>
          <a:p>
            <a:r>
              <a:rPr lang="en-US">
                <a:cs typeface="Arial"/>
              </a:rPr>
              <a:t>Consider simplifying language and use of visuals</a:t>
            </a:r>
            <a:endParaRPr lang="en-US"/>
          </a:p>
          <a:p>
            <a:r>
              <a:rPr lang="en-US">
                <a:cs typeface="Arial"/>
              </a:rPr>
              <a:t>All parties sign the contract to indicate their agreement with the plan</a:t>
            </a:r>
          </a:p>
          <a:p>
            <a:endParaRPr lang="en-US">
              <a:cs typeface="Arial"/>
            </a:endParaRPr>
          </a:p>
        </p:txBody>
      </p:sp>
      <p:pic>
        <p:nvPicPr>
          <p:cNvPr id="6" name="Module Cover">
            <a:extLst>
              <a:ext uri="{FF2B5EF4-FFF2-40B4-BE49-F238E27FC236}">
                <a16:creationId xmlns:a16="http://schemas.microsoft.com/office/drawing/2014/main" id="{6CBCC23B-66AF-025A-E5A8-A7B41FC9DD28}"/>
              </a:ext>
              <a:ext uri="{C183D7F6-B498-43B3-948B-1728B52AA6E4}">
                <adec:decorative xmlns:adec="http://schemas.microsoft.com/office/drawing/2017/decorative" val="1"/>
              </a:ext>
            </a:extLst>
          </p:cNvPr>
          <p:cNvPicPr>
            <a:picLocks noChangeAspect="1" noChangeArrowheads="1"/>
          </p:cNvPicPr>
          <p:nvPr/>
        </p:nvPicPr>
        <p:blipFill>
          <a:blip r:embed="rId5"/>
          <a:srcRect/>
          <a:stretch/>
        </p:blipFill>
        <p:spPr bwMode="auto">
          <a:xfrm>
            <a:off x="11344180" y="3071"/>
            <a:ext cx="847207"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8662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9EBD7-D077-42AE-F996-2A17B360E3C2}"/>
              </a:ext>
            </a:extLst>
          </p:cNvPr>
          <p:cNvSpPr>
            <a:spLocks noGrp="1"/>
          </p:cNvSpPr>
          <p:nvPr>
            <p:ph type="title"/>
          </p:nvPr>
        </p:nvSpPr>
        <p:spPr/>
        <p:txBody>
          <a:bodyPr/>
          <a:lstStyle/>
          <a:p>
            <a:r>
              <a:rPr lang="en-US"/>
              <a:t>Step 8: Review data weekly</a:t>
            </a:r>
          </a:p>
        </p:txBody>
      </p:sp>
      <p:sp>
        <p:nvSpPr>
          <p:cNvPr id="3" name="Content 1">
            <a:extLst>
              <a:ext uri="{FF2B5EF4-FFF2-40B4-BE49-F238E27FC236}">
                <a16:creationId xmlns:a16="http://schemas.microsoft.com/office/drawing/2014/main" id="{99D9606B-5B7B-E0D9-2B52-253306EF7871}"/>
              </a:ext>
            </a:extLst>
          </p:cNvPr>
          <p:cNvSpPr>
            <a:spLocks noGrp="1"/>
          </p:cNvSpPr>
          <p:nvPr>
            <p:ph idx="1"/>
          </p:nvPr>
        </p:nvSpPr>
        <p:spPr>
          <a:xfrm>
            <a:off x="838200" y="1825625"/>
            <a:ext cx="6862763" cy="4351338"/>
          </a:xfrm>
        </p:spPr>
        <p:txBody>
          <a:bodyPr vert="horz" lIns="91440" tIns="45720" rIns="91440" bIns="45720" rtlCol="0" anchor="t">
            <a:normAutofit/>
          </a:bodyPr>
          <a:lstStyle/>
          <a:p>
            <a:r>
              <a:rPr lang="en-US">
                <a:cs typeface="Arial"/>
              </a:rPr>
              <a:t>Review treatment integrity data to verify the intervention is being implemented as planned</a:t>
            </a:r>
          </a:p>
          <a:p>
            <a:r>
              <a:rPr lang="en-US">
                <a:cs typeface="Arial"/>
              </a:rPr>
              <a:t>Monitor progress via weekly review of student performance data weekly</a:t>
            </a:r>
          </a:p>
          <a:p>
            <a:pPr lvl="1"/>
            <a:r>
              <a:rPr lang="en-US">
                <a:cs typeface="Arial"/>
              </a:rPr>
              <a:t>Check that the goal behavior is moving in the desired direction.</a:t>
            </a:r>
          </a:p>
          <a:p>
            <a:pPr lvl="1"/>
            <a:r>
              <a:rPr lang="en-US">
                <a:cs typeface="Arial"/>
              </a:rPr>
              <a:t>Make any necessary adjustments to the intervention</a:t>
            </a:r>
          </a:p>
        </p:txBody>
      </p:sp>
      <p:pic>
        <p:nvPicPr>
          <p:cNvPr id="7" name="Picture 1" descr="Behavior Contracts Treatment Integrity Checklist">
            <a:extLst>
              <a:ext uri="{FF2B5EF4-FFF2-40B4-BE49-F238E27FC236}">
                <a16:creationId xmlns:a16="http://schemas.microsoft.com/office/drawing/2014/main" id="{F8D28607-489F-3312-8CE8-59A1C7D73EE5}"/>
              </a:ext>
            </a:extLst>
          </p:cNvPr>
          <p:cNvPicPr>
            <a:picLocks noChangeAspect="1"/>
          </p:cNvPicPr>
          <p:nvPr/>
        </p:nvPicPr>
        <p:blipFill>
          <a:blip r:embed="rId2"/>
          <a:srcRect/>
          <a:stretch/>
        </p:blipFill>
        <p:spPr>
          <a:xfrm>
            <a:off x="8328349" y="1183226"/>
            <a:ext cx="2464353" cy="3189162"/>
          </a:xfrm>
          <a:prstGeom prst="rect">
            <a:avLst/>
          </a:prstGeom>
          <a:ln w="12700">
            <a:solidFill>
              <a:schemeClr val="tx1"/>
            </a:solidFill>
          </a:ln>
          <a:effectLst/>
        </p:spPr>
      </p:pic>
      <p:pic>
        <p:nvPicPr>
          <p:cNvPr id="8" name="Picture 2" descr="Behavior Contract Progress Monitoring (Rate) Graph">
            <a:extLst>
              <a:ext uri="{FF2B5EF4-FFF2-40B4-BE49-F238E27FC236}">
                <a16:creationId xmlns:a16="http://schemas.microsoft.com/office/drawing/2014/main" id="{E20CCE4F-29AE-B39A-E682-AF60DD90BABE}"/>
              </a:ext>
            </a:extLst>
          </p:cNvPr>
          <p:cNvPicPr>
            <a:picLocks noChangeAspect="1"/>
          </p:cNvPicPr>
          <p:nvPr/>
        </p:nvPicPr>
        <p:blipFill>
          <a:blip r:embed="rId3"/>
          <a:stretch>
            <a:fillRect/>
          </a:stretch>
        </p:blipFill>
        <p:spPr>
          <a:xfrm>
            <a:off x="7573642" y="4702049"/>
            <a:ext cx="3219060" cy="1968310"/>
          </a:xfrm>
          <a:prstGeom prst="rect">
            <a:avLst/>
          </a:prstGeom>
          <a:ln>
            <a:solidFill>
              <a:schemeClr val="accent5"/>
            </a:solidFill>
          </a:ln>
        </p:spPr>
      </p:pic>
      <p:pic>
        <p:nvPicPr>
          <p:cNvPr id="4" name="Module Cover">
            <a:extLst>
              <a:ext uri="{FF2B5EF4-FFF2-40B4-BE49-F238E27FC236}">
                <a16:creationId xmlns:a16="http://schemas.microsoft.com/office/drawing/2014/main" id="{6D96CFDE-CD1F-AF1F-82FA-282035C41E95}"/>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344180" y="3071"/>
            <a:ext cx="847207"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64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2B1A7-A877-33BF-6F34-BFFFF813FBDF}"/>
              </a:ext>
            </a:extLst>
          </p:cNvPr>
          <p:cNvSpPr>
            <a:spLocks noGrp="1"/>
          </p:cNvSpPr>
          <p:nvPr>
            <p:ph type="title"/>
          </p:nvPr>
        </p:nvSpPr>
        <p:spPr/>
        <p:txBody>
          <a:bodyPr>
            <a:normAutofit/>
          </a:bodyPr>
          <a:lstStyle/>
          <a:p>
            <a:r>
              <a:rPr lang="en-US"/>
              <a:t>Step 9: Seek input from student and families after 2-3 weeks</a:t>
            </a:r>
          </a:p>
        </p:txBody>
      </p:sp>
      <p:sp>
        <p:nvSpPr>
          <p:cNvPr id="3" name="Content 1">
            <a:extLst>
              <a:ext uri="{FF2B5EF4-FFF2-40B4-BE49-F238E27FC236}">
                <a16:creationId xmlns:a16="http://schemas.microsoft.com/office/drawing/2014/main" id="{4A0678B9-927B-3DA9-46DD-3DCD2BDFD2D6}"/>
              </a:ext>
            </a:extLst>
          </p:cNvPr>
          <p:cNvSpPr>
            <a:spLocks noGrp="1"/>
          </p:cNvSpPr>
          <p:nvPr>
            <p:ph idx="1"/>
          </p:nvPr>
        </p:nvSpPr>
        <p:spPr>
          <a:xfrm>
            <a:off x="838199" y="1825625"/>
            <a:ext cx="11047594" cy="1880695"/>
          </a:xfrm>
        </p:spPr>
        <p:txBody>
          <a:bodyPr vert="horz" lIns="91440" tIns="45720" rIns="91440" bIns="45720" rtlCol="0" anchor="t">
            <a:normAutofit/>
          </a:bodyPr>
          <a:lstStyle/>
          <a:p>
            <a:r>
              <a:rPr lang="en-US">
                <a:cs typeface="Arial"/>
              </a:rPr>
              <a:t>Share student performance graph and treatment integrity data</a:t>
            </a:r>
          </a:p>
          <a:p>
            <a:r>
              <a:rPr lang="en-US">
                <a:cs typeface="Arial"/>
              </a:rPr>
              <a:t>Gather input using student, educator, and family social validity forms</a:t>
            </a:r>
            <a:endParaRPr lang="en-US"/>
          </a:p>
        </p:txBody>
      </p:sp>
      <p:pic>
        <p:nvPicPr>
          <p:cNvPr id="6" name="Picture 1" descr="Behavior Contract Progress Monitoring (Rate) Graph">
            <a:extLst>
              <a:ext uri="{FF2B5EF4-FFF2-40B4-BE49-F238E27FC236}">
                <a16:creationId xmlns:a16="http://schemas.microsoft.com/office/drawing/2014/main" id="{87C8C2DB-DE85-5239-852C-2C393193CE6E}"/>
              </a:ext>
            </a:extLst>
          </p:cNvPr>
          <p:cNvPicPr>
            <a:picLocks noChangeAspect="1"/>
          </p:cNvPicPr>
          <p:nvPr/>
        </p:nvPicPr>
        <p:blipFill>
          <a:blip r:embed="rId2"/>
          <a:stretch>
            <a:fillRect/>
          </a:stretch>
        </p:blipFill>
        <p:spPr>
          <a:xfrm>
            <a:off x="838199" y="3706320"/>
            <a:ext cx="3960112" cy="2421430"/>
          </a:xfrm>
          <a:prstGeom prst="rect">
            <a:avLst/>
          </a:prstGeom>
          <a:ln>
            <a:solidFill>
              <a:schemeClr val="accent5"/>
            </a:solidFill>
          </a:ln>
        </p:spPr>
      </p:pic>
      <p:pic>
        <p:nvPicPr>
          <p:cNvPr id="4" name="Picture 2" descr="Behavior Contracts Student Social Validity Questionnaire Post-Intervention">
            <a:extLst>
              <a:ext uri="{FF2B5EF4-FFF2-40B4-BE49-F238E27FC236}">
                <a16:creationId xmlns:a16="http://schemas.microsoft.com/office/drawing/2014/main" id="{C4890F85-4122-9A78-792E-E0F3AC5A136A}"/>
              </a:ext>
            </a:extLst>
          </p:cNvPr>
          <p:cNvPicPr>
            <a:picLocks noChangeAspect="1"/>
          </p:cNvPicPr>
          <p:nvPr/>
        </p:nvPicPr>
        <p:blipFill>
          <a:blip r:embed="rId3"/>
          <a:stretch>
            <a:fillRect/>
          </a:stretch>
        </p:blipFill>
        <p:spPr>
          <a:xfrm>
            <a:off x="5184756" y="3023289"/>
            <a:ext cx="2572399" cy="3328987"/>
          </a:xfrm>
          <a:prstGeom prst="rect">
            <a:avLst/>
          </a:prstGeom>
          <a:ln>
            <a:solidFill>
              <a:schemeClr val="tx1"/>
            </a:solidFill>
          </a:ln>
        </p:spPr>
      </p:pic>
      <p:pic>
        <p:nvPicPr>
          <p:cNvPr id="7" name="Picture 3" descr="Behavior Contracts Teacher Social Validity Questionnaire Post-Intervention">
            <a:extLst>
              <a:ext uri="{FF2B5EF4-FFF2-40B4-BE49-F238E27FC236}">
                <a16:creationId xmlns:a16="http://schemas.microsoft.com/office/drawing/2014/main" id="{5EF1D2E7-11E8-040E-009A-C15E55C374B1}"/>
              </a:ext>
            </a:extLst>
          </p:cNvPr>
          <p:cNvPicPr>
            <a:picLocks noChangeAspect="1"/>
          </p:cNvPicPr>
          <p:nvPr/>
        </p:nvPicPr>
        <p:blipFill>
          <a:blip r:embed="rId4"/>
          <a:stretch>
            <a:fillRect/>
          </a:stretch>
        </p:blipFill>
        <p:spPr>
          <a:xfrm>
            <a:off x="8146812" y="3023289"/>
            <a:ext cx="2572400" cy="3328987"/>
          </a:xfrm>
          <a:prstGeom prst="rect">
            <a:avLst/>
          </a:prstGeom>
          <a:ln>
            <a:solidFill>
              <a:schemeClr val="tx1"/>
            </a:solidFill>
          </a:ln>
        </p:spPr>
      </p:pic>
      <p:pic>
        <p:nvPicPr>
          <p:cNvPr id="5" name="Module Cover">
            <a:extLst>
              <a:ext uri="{FF2B5EF4-FFF2-40B4-BE49-F238E27FC236}">
                <a16:creationId xmlns:a16="http://schemas.microsoft.com/office/drawing/2014/main" id="{AC5F30E2-5D91-EE4B-52BB-3F144636F8DB}"/>
              </a:ext>
              <a:ext uri="{C183D7F6-B498-43B3-948B-1728B52AA6E4}">
                <adec:decorative xmlns:adec="http://schemas.microsoft.com/office/drawing/2017/decorative" val="1"/>
              </a:ext>
            </a:extLst>
          </p:cNvPr>
          <p:cNvPicPr>
            <a:picLocks noChangeAspect="1" noChangeArrowheads="1"/>
          </p:cNvPicPr>
          <p:nvPr/>
        </p:nvPicPr>
        <p:blipFill>
          <a:blip r:embed="rId5"/>
          <a:srcRect/>
          <a:stretch/>
        </p:blipFill>
        <p:spPr bwMode="auto">
          <a:xfrm>
            <a:off x="11344180" y="3071"/>
            <a:ext cx="847207"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980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Content 1">
            <a:extLst>
              <a:ext uri="{FF2B5EF4-FFF2-40B4-BE49-F238E27FC236}">
                <a16:creationId xmlns:a16="http://schemas.microsoft.com/office/drawing/2014/main" id="{8FDAB62B-84C1-BAAD-8CB7-5029508AE914}"/>
              </a:ext>
            </a:extLst>
          </p:cNvPr>
          <p:cNvSpPr>
            <a:spLocks noGrp="1"/>
          </p:cNvSpPr>
          <p:nvPr>
            <p:ph idx="1"/>
          </p:nvPr>
        </p:nvSpPr>
        <p:spPr>
          <a:xfrm>
            <a:off x="838200" y="1825625"/>
            <a:ext cx="10515600" cy="3212270"/>
          </a:xfrm>
        </p:spPr>
        <p:txBody>
          <a:bodyPr>
            <a:normAutofit/>
          </a:bodyPr>
          <a:lstStyle/>
          <a:p>
            <a:pPr marL="342900" marR="0" lvl="0" indent="-342900">
              <a:buFont typeface="+mj-lt"/>
              <a:buAutoNum type="arabicPeriod"/>
            </a:pPr>
            <a:r>
              <a:rPr lang="en-US">
                <a:effectLst/>
                <a:ea typeface="MS PGothic" panose="020B0600070205080204" pitchFamily="34" charset="-128"/>
                <a:cs typeface="Arial" panose="020B0604020202020204" pitchFamily="34" charset="0"/>
              </a:rPr>
              <a:t>Describe how secondary (Tier 2) interventions are situated in a Ci3T model of prevention including the purpose and organization of Secondary (Tier 2) Intervention Grids. </a:t>
            </a:r>
          </a:p>
          <a:p>
            <a:pPr marL="342900" marR="0" lvl="0" indent="-342900">
              <a:buFont typeface="+mj-lt"/>
              <a:buAutoNum type="arabicPeriod"/>
            </a:pPr>
            <a:r>
              <a:rPr lang="en-US">
                <a:effectLst/>
                <a:ea typeface="MS PGothic" panose="020B0600070205080204" pitchFamily="34" charset="-128"/>
                <a:cs typeface="Arial" panose="020B0604020202020204" pitchFamily="34" charset="0"/>
              </a:rPr>
              <a:t>Follow a step-by-step process to implement behavior contracts. </a:t>
            </a:r>
          </a:p>
          <a:p>
            <a:pPr marL="342900" marR="0" lvl="0" indent="-342900">
              <a:buFont typeface="+mj-lt"/>
              <a:buAutoNum type="arabicPeriod"/>
            </a:pPr>
            <a:r>
              <a:rPr lang="en-US">
                <a:effectLst/>
                <a:ea typeface="MS PGothic" panose="020B0600070205080204" pitchFamily="34" charset="-128"/>
                <a:cs typeface="Arial" panose="020B0604020202020204" pitchFamily="34" charset="0"/>
              </a:rPr>
              <a:t>Explain the importance of and prepare to monitor treatment integrity, social validity, and student performance data. </a:t>
            </a:r>
          </a:p>
        </p:txBody>
      </p:sp>
    </p:spTree>
    <p:extLst>
      <p:ext uri="{BB962C8B-B14F-4D97-AF65-F5344CB8AC3E}">
        <p14:creationId xmlns:p14="http://schemas.microsoft.com/office/powerpoint/2010/main" val="26536905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spTree>
    <p:extLst>
      <p:ext uri="{BB962C8B-B14F-4D97-AF65-F5344CB8AC3E}">
        <p14:creationId xmlns:p14="http://schemas.microsoft.com/office/powerpoint/2010/main" val="2817888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DBA79-AA8A-1979-407B-FBE9F8532A35}"/>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2C0D9BD8-365D-A6ED-3107-95617A82CF77}"/>
              </a:ext>
              <a:ext uri="{C183D7F6-B498-43B3-948B-1728B52AA6E4}">
                <adec:decorative xmlns:adec="http://schemas.microsoft.com/office/drawing/2017/decorative" val="0"/>
              </a:ext>
            </a:extLst>
          </p:cNvPr>
          <p:cNvSpPr>
            <a:spLocks noGrp="1"/>
          </p:cNvSpPr>
          <p:nvPr>
            <p:ph type="title"/>
          </p:nvPr>
        </p:nvSpPr>
        <p:spPr/>
        <p:txBody>
          <a:bodyPr/>
          <a:lstStyle/>
          <a:p>
            <a:r>
              <a:rPr lang="en-US"/>
              <a:t>Knowledge, Application, Impact Points</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CB0A93BF-8314-20B3-ED10-1069605DBC12}"/>
              </a:ext>
            </a:extLst>
          </p:cNvPr>
          <p:cNvPicPr>
            <a:picLocks noChangeAspect="1"/>
          </p:cNvPicPr>
          <p:nvPr/>
        </p:nvPicPr>
        <p:blipFill>
          <a:blip r:embed="rId3"/>
          <a:stretch>
            <a:fillRect/>
          </a:stretch>
        </p:blipFill>
        <p:spPr>
          <a:xfrm>
            <a:off x="781435" y="1442289"/>
            <a:ext cx="11046909" cy="1981372"/>
          </a:xfrm>
          <a:prstGeom prst="rect">
            <a:avLst/>
          </a:prstGeom>
        </p:spPr>
      </p:pic>
      <p:sp>
        <p:nvSpPr>
          <p:cNvPr id="3" name="Textbox">
            <a:extLst>
              <a:ext uri="{FF2B5EF4-FFF2-40B4-BE49-F238E27FC236}">
                <a16:creationId xmlns:a16="http://schemas.microsoft.com/office/drawing/2014/main" id="{55BD78CE-7133-B8F4-535F-BFD832E46031}"/>
              </a:ext>
            </a:extLst>
          </p:cNvPr>
          <p:cNvSpPr/>
          <p:nvPr/>
        </p:nvSpPr>
        <p:spPr>
          <a:xfrm>
            <a:off x="1695224" y="5757560"/>
            <a:ext cx="9219334" cy="938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If you are in Kansas, you can earn 2 x PD points for application and 3 x for impact!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We are happy to review your materials before you upload!</a:t>
            </a:r>
          </a:p>
        </p:txBody>
      </p:sp>
      <p:pic>
        <p:nvPicPr>
          <p:cNvPr id="9" name="Powerpoint Image">
            <a:extLst>
              <a:ext uri="{FF2B5EF4-FFF2-40B4-BE49-F238E27FC236}">
                <a16:creationId xmlns:a16="http://schemas.microsoft.com/office/drawing/2014/main" id="{CA9372C4-E410-8886-EDDE-3A20F6140B3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AFCAA8B8-B665-3310-B3CA-78736EFDFB37}"/>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1285853" y="3714080"/>
            <a:ext cx="1868715" cy="1166147"/>
          </a:xfrm>
          <a:prstGeom prst="rect">
            <a:avLst/>
          </a:prstGeom>
        </p:spPr>
      </p:pic>
      <p:pic>
        <p:nvPicPr>
          <p:cNvPr id="5" name="Checklist 1">
            <a:extLst>
              <a:ext uri="{FF2B5EF4-FFF2-40B4-BE49-F238E27FC236}">
                <a16:creationId xmlns:a16="http://schemas.microsoft.com/office/drawing/2014/main" id="{A90CB568-C72E-00F6-2B53-A5EEC0B4CAC6}"/>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4614981" y="3485987"/>
            <a:ext cx="1586423" cy="2053019"/>
          </a:xfrm>
          <a:prstGeom prst="rect">
            <a:avLst/>
          </a:prstGeom>
          <a:ln>
            <a:solidFill>
              <a:schemeClr val="tx1"/>
            </a:solidFill>
          </a:ln>
        </p:spPr>
      </p:pic>
      <p:pic>
        <p:nvPicPr>
          <p:cNvPr id="6" name="Checklist 2">
            <a:extLst>
              <a:ext uri="{FF2B5EF4-FFF2-40B4-BE49-F238E27FC236}">
                <a16:creationId xmlns:a16="http://schemas.microsoft.com/office/drawing/2014/main" id="{1C8ECDB2-C84E-6340-A627-F32347507835}"/>
              </a:ext>
              <a:ext uri="{C183D7F6-B498-43B3-948B-1728B52AA6E4}">
                <adec:decorative xmlns:adec="http://schemas.microsoft.com/office/drawing/2017/decorative" val="1"/>
              </a:ext>
            </a:extLst>
          </p:cNvPr>
          <p:cNvPicPr>
            <a:picLocks noChangeAspect="1"/>
          </p:cNvPicPr>
          <p:nvPr/>
        </p:nvPicPr>
        <p:blipFill>
          <a:blip r:embed="rId8"/>
          <a:srcRect/>
          <a:stretch/>
        </p:blipFill>
        <p:spPr>
          <a:xfrm>
            <a:off x="6491641" y="3485987"/>
            <a:ext cx="1590156" cy="2053019"/>
          </a:xfrm>
          <a:prstGeom prst="rect">
            <a:avLst/>
          </a:prstGeom>
          <a:ln>
            <a:solidFill>
              <a:schemeClr val="tx1"/>
            </a:solidFill>
          </a:ln>
        </p:spPr>
      </p:pic>
      <p:pic>
        <p:nvPicPr>
          <p:cNvPr id="11" name="Graph Image">
            <a:extLst>
              <a:ext uri="{FF2B5EF4-FFF2-40B4-BE49-F238E27FC236}">
                <a16:creationId xmlns:a16="http://schemas.microsoft.com/office/drawing/2014/main" id="{D5A34475-5CA8-4B5D-F6A7-D960AA8AEB11}"/>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9094557" y="3714463"/>
            <a:ext cx="2558612" cy="1572724"/>
          </a:xfrm>
          <a:prstGeom prst="rect">
            <a:avLst/>
          </a:prstGeom>
          <a:ln>
            <a:solidFill>
              <a:schemeClr val="tx1"/>
            </a:solidFill>
          </a:ln>
        </p:spPr>
      </p:pic>
    </p:spTree>
    <p:extLst>
      <p:ext uri="{BB962C8B-B14F-4D97-AF65-F5344CB8AC3E}">
        <p14:creationId xmlns:p14="http://schemas.microsoft.com/office/powerpoint/2010/main" val="3751387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1213610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a:srcRect l="22361" t="14014" r="14608"/>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665063" y="2270009"/>
              <a:ext cx="861869" cy="747588"/>
            </a:xfrm>
            <a:prstGeom prst="rect">
              <a:avLst/>
            </a:prstGeom>
          </p:spPr>
        </p:pic>
      </p:grpSp>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t>ci3t.org</a:t>
            </a:r>
          </a:p>
        </p:txBody>
      </p:sp>
      <p:pic>
        <p:nvPicPr>
          <p:cNvPr id="2" name="Picture" descr="A screenshot of the Ci3T website on the Enhancing Ci3T Modules tab">
            <a:extLst>
              <a:ext uri="{FF2B5EF4-FFF2-40B4-BE49-F238E27FC236}">
                <a16:creationId xmlns:a16="http://schemas.microsoft.com/office/drawing/2014/main" id="{A7FF6A60-B097-F1C9-7CAD-CCEE545AFF6E}"/>
              </a:ext>
            </a:extLst>
          </p:cNvPr>
          <p:cNvPicPr>
            <a:picLocks noChangeAspect="1"/>
          </p:cNvPicPr>
          <p:nvPr/>
        </p:nvPicPr>
        <p:blipFill>
          <a:blip r:embed="rId7"/>
          <a:stretch>
            <a:fillRect/>
          </a:stretch>
        </p:blipFill>
        <p:spPr>
          <a:xfrm>
            <a:off x="4170558" y="3169436"/>
            <a:ext cx="4296814" cy="3765301"/>
          </a:xfrm>
          <a:prstGeom prst="rect">
            <a:avLst/>
          </a:prstGeom>
          <a:ln>
            <a:solidFill>
              <a:schemeClr val="tx1"/>
            </a:solidFill>
          </a:ln>
        </p:spPr>
      </p:pic>
    </p:spTree>
    <p:extLst>
      <p:ext uri="{BB962C8B-B14F-4D97-AF65-F5344CB8AC3E}">
        <p14:creationId xmlns:p14="http://schemas.microsoft.com/office/powerpoint/2010/main" val="1179565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Content 1">
            <a:extLst>
              <a:ext uri="{FF2B5EF4-FFF2-40B4-BE49-F238E27FC236}">
                <a16:creationId xmlns:a16="http://schemas.microsoft.com/office/drawing/2014/main" id="{8FDAB62B-84C1-BAAD-8CB7-5029508AE914}"/>
              </a:ext>
            </a:extLst>
          </p:cNvPr>
          <p:cNvSpPr>
            <a:spLocks noGrp="1"/>
          </p:cNvSpPr>
          <p:nvPr>
            <p:ph idx="1"/>
          </p:nvPr>
        </p:nvSpPr>
        <p:spPr/>
        <p:txBody>
          <a:bodyPr>
            <a:noAutofit/>
          </a:bodyPr>
          <a:lstStyle/>
          <a:p>
            <a:pPr marL="514350" indent="-514350">
              <a:buFont typeface="+mj-lt"/>
              <a:buAutoNum type="arabicPeriod"/>
            </a:pPr>
            <a:r>
              <a:rPr lang="en-US" sz="3600"/>
              <a:t>Welcome</a:t>
            </a:r>
          </a:p>
          <a:p>
            <a:pPr marL="514350" indent="-514350">
              <a:buFont typeface="+mj-lt"/>
              <a:buAutoNum type="arabicPeriod"/>
            </a:pPr>
            <a:r>
              <a:rPr lang="en-US" sz="3600">
                <a:ea typeface="MS PGothic" panose="020B0600070205080204" pitchFamily="34" charset="-128"/>
                <a:cs typeface="Arial" panose="020B0604020202020204" pitchFamily="34" charset="0"/>
              </a:rPr>
              <a:t>Overview of Secondary (Tier 2) Interventions within a Ci3T Model of Prevention</a:t>
            </a:r>
          </a:p>
          <a:p>
            <a:pPr marL="514350" indent="-514350">
              <a:buFont typeface="+mj-lt"/>
              <a:buAutoNum type="arabicPeriod"/>
            </a:pPr>
            <a:r>
              <a:rPr lang="en-US" sz="3600"/>
              <a:t>Behavior Contracts as a Tier 2 Intervention</a:t>
            </a:r>
          </a:p>
          <a:p>
            <a:pPr marL="971550" lvl="1" indent="-514350">
              <a:buFont typeface="+mj-lt"/>
              <a:buAutoNum type="arabicPeriod"/>
            </a:pPr>
            <a:r>
              <a:rPr lang="en-US" sz="3200"/>
              <a:t>Introduction to Behavior Contracts</a:t>
            </a:r>
          </a:p>
          <a:p>
            <a:pPr marL="971550" lvl="1" indent="-514350">
              <a:buFont typeface="+mj-lt"/>
              <a:buAutoNum type="arabicPeriod"/>
            </a:pPr>
            <a:r>
              <a:rPr lang="en-US" sz="3200"/>
              <a:t>9-Step Process to Implement Behavior Contracts </a:t>
            </a:r>
          </a:p>
          <a:p>
            <a:pPr marL="514350" indent="-514350">
              <a:buFont typeface="+mj-lt"/>
              <a:buAutoNum type="arabicPeriod"/>
            </a:pPr>
            <a:r>
              <a:rPr lang="en-US" sz="3600"/>
              <a:t>Wrapping Up and Moving Forward</a:t>
            </a:r>
          </a:p>
        </p:txBody>
      </p:sp>
    </p:spTree>
    <p:extLst>
      <p:ext uri="{BB962C8B-B14F-4D97-AF65-F5344CB8AC3E}">
        <p14:creationId xmlns:p14="http://schemas.microsoft.com/office/powerpoint/2010/main" val="12143180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Accessing Professional Learning Materials</a:t>
            </a:r>
          </a:p>
        </p:txBody>
      </p:sp>
      <p:sp>
        <p:nvSpPr>
          <p:cNvPr id="7" name="Text 1">
            <a:extLst>
              <a:ext uri="{FF2B5EF4-FFF2-40B4-BE49-F238E27FC236}">
                <a16:creationId xmlns:a16="http://schemas.microsoft.com/office/drawing/2014/main" id="{11924B91-7965-4A44-9D61-7C7524088403}"/>
              </a:ext>
            </a:extLst>
          </p:cNvPr>
          <p:cNvSpPr/>
          <p:nvPr/>
        </p:nvSpPr>
        <p:spPr>
          <a:xfrm>
            <a:off x="838200" y="1238621"/>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ci3t.org/enhance</a:t>
            </a:r>
          </a:p>
        </p:txBody>
      </p:sp>
      <p:grpSp>
        <p:nvGrpSpPr>
          <p:cNvPr id="6" name="Group" descr="Computer screen with Ci3T website modules tab displayed">
            <a:extLst>
              <a:ext uri="{FF2B5EF4-FFF2-40B4-BE49-F238E27FC236}">
                <a16:creationId xmlns:a16="http://schemas.microsoft.com/office/drawing/2014/main" id="{2319801C-0896-3196-941B-73D30F42C628}"/>
              </a:ext>
            </a:extLst>
          </p:cNvPr>
          <p:cNvGrpSpPr/>
          <p:nvPr/>
        </p:nvGrpSpPr>
        <p:grpSpPr>
          <a:xfrm>
            <a:off x="838200" y="2365239"/>
            <a:ext cx="4563138" cy="3860936"/>
            <a:chOff x="838200" y="2365239"/>
            <a:chExt cx="4563138" cy="3860936"/>
          </a:xfrm>
        </p:grpSpPr>
        <p:grpSp>
          <p:nvGrpSpPr>
            <p:cNvPr id="10" name="Image" descr="Computer screen with Ci3T modules displayed">
              <a:extLst>
                <a:ext uri="{FF2B5EF4-FFF2-40B4-BE49-F238E27FC236}">
                  <a16:creationId xmlns:a16="http://schemas.microsoft.com/office/drawing/2014/main" id="{B0F293DE-3851-EF6A-638B-39ECEE7DFBC0}"/>
                </a:ext>
              </a:extLst>
            </p:cNvPr>
            <p:cNvGrpSpPr/>
            <p:nvPr/>
          </p:nvGrpSpPr>
          <p:grpSpPr>
            <a:xfrm>
              <a:off x="838200" y="2365239"/>
              <a:ext cx="4563138" cy="3860936"/>
              <a:chOff x="770428" y="1626441"/>
              <a:chExt cx="5807526" cy="5231889"/>
            </a:xfrm>
          </p:grpSpPr>
          <p:pic>
            <p:nvPicPr>
              <p:cNvPr id="11" name="Computer">
                <a:extLst>
                  <a:ext uri="{FF2B5EF4-FFF2-40B4-BE49-F238E27FC236}">
                    <a16:creationId xmlns:a16="http://schemas.microsoft.com/office/drawing/2014/main" id="{AAAF14D9-559E-EC39-6784-07629CF0EDA8}"/>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sp>
            <p:nvSpPr>
              <p:cNvPr id="14" name="Glare">
                <a:extLst>
                  <a:ext uri="{FF2B5EF4-FFF2-40B4-BE49-F238E27FC236}">
                    <a16:creationId xmlns:a16="http://schemas.microsoft.com/office/drawing/2014/main" id="{6A222622-C508-8326-C8E4-72FC678D55E5}"/>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18" name="Modules">
              <a:extLst>
                <a:ext uri="{FF2B5EF4-FFF2-40B4-BE49-F238E27FC236}">
                  <a16:creationId xmlns:a16="http://schemas.microsoft.com/office/drawing/2014/main" id="{7C8EB3FA-B842-9F52-4BDB-904C1F60B881}"/>
                </a:ext>
              </a:extLst>
            </p:cNvPr>
            <p:cNvPicPr>
              <a:picLocks noChangeAspect="1"/>
            </p:cNvPicPr>
            <p:nvPr/>
          </p:nvPicPr>
          <p:blipFill>
            <a:blip r:embed="rId3"/>
            <a:stretch>
              <a:fillRect/>
            </a:stretch>
          </p:blipFill>
          <p:spPr>
            <a:xfrm>
              <a:off x="1040168" y="3088387"/>
              <a:ext cx="4171216" cy="1902713"/>
            </a:xfrm>
            <a:prstGeom prst="rect">
              <a:avLst/>
            </a:prstGeom>
          </p:spPr>
        </p:pic>
        <p:pic>
          <p:nvPicPr>
            <p:cNvPr id="8" name="Website Tabs">
              <a:extLst>
                <a:ext uri="{FF2B5EF4-FFF2-40B4-BE49-F238E27FC236}">
                  <a16:creationId xmlns:a16="http://schemas.microsoft.com/office/drawing/2014/main" id="{86713566-11F8-F73B-BB83-5FEBF39FB5E0}"/>
                </a:ext>
              </a:extLst>
            </p:cNvPr>
            <p:cNvPicPr>
              <a:picLocks noChangeAspect="1"/>
            </p:cNvPicPr>
            <p:nvPr/>
          </p:nvPicPr>
          <p:blipFill>
            <a:blip r:embed="rId4"/>
            <a:srcRect b="19168"/>
            <a:stretch>
              <a:fillRect/>
            </a:stretch>
          </p:blipFill>
          <p:spPr>
            <a:xfrm>
              <a:off x="1040168" y="2500405"/>
              <a:ext cx="4171216" cy="587982"/>
            </a:xfrm>
            <a:prstGeom prst="rect">
              <a:avLst/>
            </a:prstGeom>
          </p:spPr>
        </p:pic>
      </p:grpSp>
      <p:pic>
        <p:nvPicPr>
          <p:cNvPr id="9" name="Picture 1" descr="Implementing Secondary (Tier 2) Interventions yellow module covers (9)">
            <a:extLst>
              <a:ext uri="{FF2B5EF4-FFF2-40B4-BE49-F238E27FC236}">
                <a16:creationId xmlns:a16="http://schemas.microsoft.com/office/drawing/2014/main" id="{19CD8362-FF50-9607-4F26-B9789463D712}"/>
              </a:ext>
            </a:extLst>
          </p:cNvPr>
          <p:cNvPicPr>
            <a:picLocks noChangeAspect="1"/>
          </p:cNvPicPr>
          <p:nvPr/>
        </p:nvPicPr>
        <p:blipFill>
          <a:blip r:embed="rId5"/>
          <a:stretch>
            <a:fillRect/>
          </a:stretch>
        </p:blipFill>
        <p:spPr>
          <a:xfrm>
            <a:off x="5866779" y="2365239"/>
            <a:ext cx="4774077" cy="3429000"/>
          </a:xfrm>
          <a:prstGeom prst="rect">
            <a:avLst/>
          </a:prstGeom>
          <a:ln>
            <a:noFill/>
          </a:ln>
          <a:effectLst>
            <a:outerShdw blurRad="292100" dist="139700" dir="2700000" algn="tl" rotWithShape="0">
              <a:srgbClr val="333333">
                <a:alpha val="65000"/>
              </a:srgbClr>
            </a:outerShdw>
          </a:effectLst>
        </p:spPr>
      </p:pic>
      <p:sp>
        <p:nvSpPr>
          <p:cNvPr id="15" name="Rectangle 1" descr="Black box outlining the Behavior Contracts to Support Classroom Behavior and Engagement module cover">
            <a:extLst>
              <a:ext uri="{FF2B5EF4-FFF2-40B4-BE49-F238E27FC236}">
                <a16:creationId xmlns:a16="http://schemas.microsoft.com/office/drawing/2014/main" id="{FD1DF6C1-F6F0-7CA5-A8FE-25C676588BFA}"/>
              </a:ext>
            </a:extLst>
          </p:cNvPr>
          <p:cNvSpPr/>
          <p:nvPr/>
        </p:nvSpPr>
        <p:spPr>
          <a:xfrm>
            <a:off x="8727204" y="2817556"/>
            <a:ext cx="937791" cy="1488141"/>
          </a:xfrm>
          <a:prstGeom prst="rect">
            <a:avLst/>
          </a:prstGeom>
          <a:noFill/>
          <a:ln w="57150">
            <a:solidFill>
              <a:schemeClr val="tx1">
                <a:lumMod val="75000"/>
                <a:lumOff val="2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946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8F742-0DF3-FEA1-8F47-2460CBD900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C3A02A-A153-71CE-ABA3-D92D85233DC8}"/>
              </a:ext>
            </a:extLst>
          </p:cNvPr>
          <p:cNvSpPr>
            <a:spLocks noGrp="1"/>
          </p:cNvSpPr>
          <p:nvPr>
            <p:ph type="title"/>
          </p:nvPr>
        </p:nvSpPr>
        <p:spPr>
          <a:xfrm>
            <a:off x="838200" y="2225786"/>
            <a:ext cx="10515600" cy="2852737"/>
          </a:xfrm>
        </p:spPr>
        <p:txBody>
          <a:bodyPr>
            <a:normAutofit/>
          </a:bodyPr>
          <a:lstStyle/>
          <a:p>
            <a:r>
              <a:rPr lang="en-US" sz="6000"/>
              <a:t>Overview of Secondary </a:t>
            </a:r>
            <a:br>
              <a:rPr lang="en-US" sz="6000"/>
            </a:br>
            <a:r>
              <a:rPr lang="en-US" sz="6000"/>
              <a:t>(Tier 2) Interventions in Ci3T Models</a:t>
            </a:r>
          </a:p>
        </p:txBody>
      </p:sp>
    </p:spTree>
    <p:extLst>
      <p:ext uri="{BB962C8B-B14F-4D97-AF65-F5344CB8AC3E}">
        <p14:creationId xmlns:p14="http://schemas.microsoft.com/office/powerpoint/2010/main" val="3810517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CE468-C789-BAF1-D349-9F0483DB41C9}"/>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9554E9C8-0E1F-57F7-2E24-D368DC7CAA67}"/>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2</a:t>
            </a:r>
          </a:p>
        </p:txBody>
      </p:sp>
      <p:pic>
        <p:nvPicPr>
          <p:cNvPr id="3" name="Picture"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958ED7C9-F426-107B-0488-56690BF00131}"/>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spTree>
    <p:extLst>
      <p:ext uri="{BB962C8B-B14F-4D97-AF65-F5344CB8AC3E}">
        <p14:creationId xmlns:p14="http://schemas.microsoft.com/office/powerpoint/2010/main" val="3182814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44A8F-F539-F90E-8CF6-CB0DEDE57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C01DB5-B7E0-D50F-C4D0-B586E3076827}"/>
              </a:ext>
            </a:extLst>
          </p:cNvPr>
          <p:cNvSpPr>
            <a:spLocks noGrp="1"/>
          </p:cNvSpPr>
          <p:nvPr>
            <p:ph type="title"/>
          </p:nvPr>
        </p:nvSpPr>
        <p:spPr/>
        <p:txBody>
          <a:bodyPr/>
          <a:lstStyle/>
          <a:p>
            <a:r>
              <a:rPr lang="en-US"/>
              <a:t>What are Tier 2 Interventions?</a:t>
            </a:r>
          </a:p>
        </p:txBody>
      </p:sp>
      <p:pic>
        <p:nvPicPr>
          <p:cNvPr id="9" name="Picture 1" descr="Comprehensive, Integrated, Three-Tiered Model of Prevention pyramid with an arrow pointing to the middle yellow tier (Tier 2).">
            <a:extLst>
              <a:ext uri="{FF2B5EF4-FFF2-40B4-BE49-F238E27FC236}">
                <a16:creationId xmlns:a16="http://schemas.microsoft.com/office/drawing/2014/main" id="{D5D5B6DA-07A2-1D92-EFBC-5C47AAFB4377}"/>
              </a:ext>
            </a:extLst>
          </p:cNvPr>
          <p:cNvPicPr>
            <a:picLocks noChangeAspect="1"/>
          </p:cNvPicPr>
          <p:nvPr/>
        </p:nvPicPr>
        <p:blipFill>
          <a:blip r:embed="rId2"/>
          <a:stretch>
            <a:fillRect/>
          </a:stretch>
        </p:blipFill>
        <p:spPr>
          <a:xfrm>
            <a:off x="712979" y="2259141"/>
            <a:ext cx="5828281" cy="4048095"/>
          </a:xfrm>
          <a:prstGeom prst="rect">
            <a:avLst/>
          </a:prstGeom>
        </p:spPr>
      </p:pic>
      <p:pic>
        <p:nvPicPr>
          <p:cNvPr id="5" name="Picture 2" descr="Clarifying Tier 2 Supports Infographic">
            <a:extLst>
              <a:ext uri="{FF2B5EF4-FFF2-40B4-BE49-F238E27FC236}">
                <a16:creationId xmlns:a16="http://schemas.microsoft.com/office/drawing/2014/main" id="{BDA1214E-E853-CB1A-B648-FD266058161E}"/>
              </a:ext>
            </a:extLst>
          </p:cNvPr>
          <p:cNvPicPr>
            <a:picLocks noChangeAspect="1"/>
          </p:cNvPicPr>
          <p:nvPr/>
        </p:nvPicPr>
        <p:blipFill>
          <a:blip r:embed="rId3"/>
          <a:srcRect/>
          <a:stretch/>
        </p:blipFill>
        <p:spPr>
          <a:xfrm>
            <a:off x="7126012" y="1829105"/>
            <a:ext cx="3135120" cy="4478131"/>
          </a:xfrm>
          <a:prstGeom prst="rect">
            <a:avLst/>
          </a:prstGeom>
          <a:ln>
            <a:solidFill>
              <a:schemeClr val="tx1"/>
            </a:solidFill>
          </a:ln>
        </p:spPr>
      </p:pic>
      <p:pic>
        <p:nvPicPr>
          <p:cNvPr id="6" name="Picture 3">
            <a:extLst>
              <a:ext uri="{FF2B5EF4-FFF2-40B4-BE49-F238E27FC236}">
                <a16:creationId xmlns:a16="http://schemas.microsoft.com/office/drawing/2014/main" id="{CE1A154E-D416-7414-AD3A-F8B60EB2D1C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1966374347"/>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115EBC45D3944DB78A1E8DED502243" ma:contentTypeVersion="10" ma:contentTypeDescription="Create a new document." ma:contentTypeScope="" ma:versionID="775ac861e4409659232e3d0f94d8405b">
  <xsd:schema xmlns:xsd="http://www.w3.org/2001/XMLSchema" xmlns:xs="http://www.w3.org/2001/XMLSchema" xmlns:p="http://schemas.microsoft.com/office/2006/metadata/properties" xmlns:ns2="5bf7570c-6c37-441f-917e-903e84070e08" targetNamespace="http://schemas.microsoft.com/office/2006/metadata/properties" ma:root="true" ma:fieldsID="6992ee290d193c58cdb72ce93b536801" ns2:_="">
    <xsd:import namespace="5bf7570c-6c37-441f-917e-903e84070e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f7570c-6c37-441f-917e-903e84070e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bf7570c-6c37-441f-917e-903e84070e0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1BEF5BC-7D48-4AA0-9F59-52322F00155A}">
  <ds:schemaRefs>
    <ds:schemaRef ds:uri="5bf7570c-6c37-441f-917e-903e84070e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4EF777F3-6079-4545-82A1-8899C1BF4B17}">
  <ds:schemaRefs>
    <ds:schemaRef ds:uri="5bf7570c-6c37-441f-917e-903e84070e0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Application>Microsoft Office PowerPoint</Application>
  <PresentationFormat>Widescreen</PresentationFormat>
  <Slides>43</Slides>
  <Notes>22</Notes>
  <HiddenSlides>0</HiddenSlide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Ci3T</vt:lpstr>
      <vt:lpstr>1_Ci3T</vt:lpstr>
      <vt:lpstr>Tier 2: Behavior Contracts</vt:lpstr>
      <vt:lpstr>Comprehensive, Integrated, Three-Tiered Model of Prevention 1</vt:lpstr>
      <vt:lpstr>Enhancing Ci3T Modules</vt:lpstr>
      <vt:lpstr>Session Outcomes</vt:lpstr>
      <vt:lpstr>Agenda</vt:lpstr>
      <vt:lpstr>Accessing Professional Learning Materials</vt:lpstr>
      <vt:lpstr>Overview of Secondary  (Tier 2) Interventions in Ci3T Models</vt:lpstr>
      <vt:lpstr>Comprehensive, Integrated, Three-Tiered Model of Prevention 2</vt:lpstr>
      <vt:lpstr>What are Tier 2 Interventions?</vt:lpstr>
      <vt:lpstr>Components of Secondary (Tier 2) Intervention Grid</vt:lpstr>
      <vt:lpstr>Behavior Contracts as a Tier 2 Intervention </vt:lpstr>
      <vt:lpstr>What is a Behavior Contract?</vt:lpstr>
      <vt:lpstr>Component 1: Behavior</vt:lpstr>
      <vt:lpstr>Component 2: Reward</vt:lpstr>
      <vt:lpstr>Component 3:  Recording Sheet</vt:lpstr>
      <vt:lpstr>Recording Sheet</vt:lpstr>
      <vt:lpstr>Why are Behavior Contracts Effective?</vt:lpstr>
      <vt:lpstr>Behavior contracts can be used to…</vt:lpstr>
      <vt:lpstr>Types of Behavior Contracts</vt:lpstr>
      <vt:lpstr>One-Party Behavior Contract</vt:lpstr>
      <vt:lpstr>Quid Pro Quo (Two-Party) Behavior Contract</vt:lpstr>
      <vt:lpstr>Parallel (Two-Party) Behavior Contract</vt:lpstr>
      <vt:lpstr>Three-Party Behavior Contract</vt:lpstr>
      <vt:lpstr>Talk Time</vt:lpstr>
      <vt:lpstr>Behavior Contracts as a Tier 2 Intervention </vt:lpstr>
      <vt:lpstr>A 9-Step Process to Implement Behavior Contracts</vt:lpstr>
      <vt:lpstr>Step 1: Identify contexts and anticipated behaviors</vt:lpstr>
      <vt:lpstr>Example Operational Definition</vt:lpstr>
      <vt:lpstr>Step 2: Meet with stakeholders</vt:lpstr>
      <vt:lpstr>Step 3: Identify student’s strengths and areas of concern</vt:lpstr>
      <vt:lpstr>Talk Time</vt:lpstr>
      <vt:lpstr>Step 4: Write behavioral objectives</vt:lpstr>
      <vt:lpstr>Example Behavioral Objective</vt:lpstr>
      <vt:lpstr>Talk Time</vt:lpstr>
      <vt:lpstr>Step 5: Identify rewards and consequences</vt:lpstr>
      <vt:lpstr>Step 6: Determine evaluation process</vt:lpstr>
      <vt:lpstr>Step 7: Write up contract and sign in agreement</vt:lpstr>
      <vt:lpstr>Step 8: Review data weekly</vt:lpstr>
      <vt:lpstr>Step 9: Seek input from student and families after 2-3 weeks</vt:lpstr>
      <vt:lpstr>Wrapping Up and Moving Forward</vt:lpstr>
      <vt:lpstr>Knowledge, Application, Impact Points</vt:lpstr>
      <vt:lpstr>Project EMPOWER+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revision>1</cp:revision>
  <dcterms:created xsi:type="dcterms:W3CDTF">2020-08-09T02:04:37Z</dcterms:created>
  <dcterms:modified xsi:type="dcterms:W3CDTF">2025-09-25T19:37:20Z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0x01010046115EBC45D3944DB78A1E8DED502243</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